
<file path=[Content_Types].xml><?xml version="1.0" encoding="utf-8"?>
<Types xmlns="http://schemas.openxmlformats.org/package/2006/content-types">
  <Default Extension="png" ContentType="image/png"/>
  <Default Extension="svg" ContentType="image/svg+xml"/>
  <Default Extension="jpeg" ContentType="image/jpeg"/>
  <Default Extension="m4a" ContentType="audio/mp4"/>
  <Default Extension="rels" ContentType="application/vnd.openxmlformats-package.relationships+xml"/>
  <Default Extension="xml" ContentType="application/xml"/>
  <Default Extension="tif" ContentType="image/tif"/>
  <Default Extension="tiff" ContentType="image/tiff"/>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diagrams/data3.xml" ContentType="application/vnd.openxmlformats-officedocument.drawingml.diagramData+xml"/>
  <Override PartName="/ppt/presentation.xml" ContentType="application/vnd.openxmlformats-officedocument.presentationml.presentation.main+xml"/>
  <Override PartName="/ppt/diagrams/data2.xml" ContentType="application/vnd.openxmlformats-officedocument.drawingml.diagramData+xml"/>
  <Override PartName="/ppt/diagrams/data1.xml" ContentType="application/vnd.openxmlformats-officedocument.drawingml.diagramData+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notesSlides/notesSlide16.xml" ContentType="application/vnd.openxmlformats-officedocument.presentationml.notesSlid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notesSlides/notesSlide1.xml" ContentType="application/vnd.openxmlformats-officedocument.presentationml.notesSlide+xml"/>
  <Override PartName="/ppt/slideMasters/slideMaster1.xml" ContentType="application/vnd.openxmlformats-officedocument.presentationml.slideMaster+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slideLayouts/slideLayout23.xml" ContentType="application/vnd.openxmlformats-officedocument.presentationml.slideLayout+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slideLayouts/slideLayout22.xml" ContentType="application/vnd.openxmlformats-officedocument.presentationml.slideLayout+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slideLayouts/slideLayout21.xml" ContentType="application/vnd.openxmlformats-officedocument.presentationml.slideLayout+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slideLayouts/slideLayout20.xml" ContentType="application/vnd.openxmlformats-officedocument.presentationml.slideLayout+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slideLayouts/slideLayout19.xml" ContentType="application/vnd.openxmlformats-officedocument.presentationml.slideLayout+xml"/>
  <Override PartName="/ppt/slideLayouts/slideLayout18.xml" ContentType="application/vnd.openxmlformats-officedocument.presentationml.slideLayout+xml"/>
  <Override PartName="/ppt/slideLayouts/slideLayout17.xml" ContentType="application/vnd.openxmlformats-officedocument.presentationml.slideLayout+xml"/>
  <Override PartName="/ppt/slideLayouts/slideLayout16.xml" ContentType="application/vnd.openxmlformats-officedocument.presentationml.slideLayout+xml"/>
  <Override PartName="/ppt/slideLayouts/slideLayout15.xml" ContentType="application/vnd.openxmlformats-officedocument.presentationml.slideLayout+xml"/>
  <Override PartName="/ppt/slideLayouts/slideLayout14.xml" ContentType="application/vnd.openxmlformats-officedocument.presentationml.slideLayout+xml"/>
  <Override PartName="/ppt/slideLayouts/slideLayout13.xml" ContentType="application/vnd.openxmlformats-officedocument.presentationml.slideLayout+xml"/>
  <Override PartName="/ppt/slideLayouts/slideLayout12.xml" ContentType="application/vnd.openxmlformats-officedocument.presentationml.slideLayout+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Layouts/slideLayout9.xml" ContentType="application/vnd.openxmlformats-officedocument.presentationml.slideLayout+xml"/>
  <Override PartName="/ppt/slideLayouts/slideLayout8.xml" ContentType="application/vnd.openxmlformats-officedocument.presentationml.slideLayout+xml"/>
  <Override PartName="/ppt/slideLayouts/slideLayout7.xml" ContentType="application/vnd.openxmlformats-officedocument.presentationml.slideLayout+xml"/>
  <Override PartName="/ppt/slideLayouts/slideLayout6.xml" ContentType="application/vnd.openxmlformats-officedocument.presentationml.slideLayout+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slideMasters/slideMaster3.xml" ContentType="application/vnd.openxmlformats-officedocument.presentationml.slideMaster+xml"/>
  <Override PartName="/ppt/slideMasters/slideMaster2.xml" ContentType="application/vnd.openxmlformats-officedocument.presentationml.slideMaster+xml"/>
  <Override PartName="/ppt/notesMasters/notesMaster1.xml" ContentType="application/vnd.openxmlformats-officedocument.presentationml.notesMaster+xml"/>
  <Override PartName="/ppt/theme/theme3.xml" ContentType="application/vnd.openxmlformats-officedocument.theme+xml"/>
  <Override PartName="/ppt/theme/theme4.xml" ContentType="application/vnd.openxmlformats-officedocument.theme+xml"/>
  <Override PartName="/ppt/theme/theme1.xml" ContentType="application/vnd.openxmlformats-officedocument.theme+xml"/>
  <Override PartName="/ppt/diagrams/drawing3.xml" ContentType="application/vnd.ms-office.drawingml.diagramDrawing+xml"/>
  <Override PartName="/ppt/diagrams/colors3.xml" ContentType="application/vnd.openxmlformats-officedocument.drawingml.diagramColors+xml"/>
  <Override PartName="/ppt/diagrams/quickStyle3.xml" ContentType="application/vnd.openxmlformats-officedocument.drawingml.diagramStyle+xml"/>
  <Override PartName="/ppt/diagrams/layout3.xml" ContentType="application/vnd.openxmlformats-officedocument.drawingml.diagramLayout+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theme/theme2.xml" ContentType="application/vnd.openxmlformats-officedocument.theme+xml"/>
  <Override PartName="/ppt/diagrams/drawing2.xml" ContentType="application/vnd.ms-office.drawingml.diagramDrawing+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ppt/tags/tag3.xml" ContentType="application/vnd.openxmlformats-officedocument.presentationml.tags+xml"/>
  <Override PartName="/ppt/tags/tag2.xml" ContentType="application/vnd.openxmlformats-officedocument.presentationml.tags+xml"/>
  <Override PartName="/ppt/revisionInfo.xml" ContentType="application/vnd.ms-powerpoint.revisioninfo+xml"/>
  <Override PartName="/ppt/tags/tag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ppt/tags/tag4.xml" ContentType="application/vnd.openxmlformats-officedocument.presentationml.tag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2" r:id="rId1"/>
    <p:sldMasterId id="2147483648" r:id="rId2"/>
    <p:sldMasterId id="2147483920" r:id="rId3"/>
  </p:sldMasterIdLst>
  <p:notesMasterIdLst>
    <p:notesMasterId r:id="rId28"/>
  </p:notesMasterIdLst>
  <p:sldIdLst>
    <p:sldId id="258" r:id="rId4"/>
    <p:sldId id="288" r:id="rId5"/>
    <p:sldId id="301" r:id="rId6"/>
    <p:sldId id="306" r:id="rId7"/>
    <p:sldId id="311" r:id="rId8"/>
    <p:sldId id="295" r:id="rId9"/>
    <p:sldId id="307" r:id="rId10"/>
    <p:sldId id="305" r:id="rId11"/>
    <p:sldId id="283" r:id="rId12"/>
    <p:sldId id="334" r:id="rId13"/>
    <p:sldId id="336" r:id="rId14"/>
    <p:sldId id="340" r:id="rId15"/>
    <p:sldId id="339" r:id="rId16"/>
    <p:sldId id="337" r:id="rId17"/>
    <p:sldId id="296" r:id="rId18"/>
    <p:sldId id="315" r:id="rId19"/>
    <p:sldId id="342" r:id="rId20"/>
    <p:sldId id="346" r:id="rId21"/>
    <p:sldId id="347" r:id="rId22"/>
    <p:sldId id="281" r:id="rId23"/>
    <p:sldId id="338" r:id="rId24"/>
    <p:sldId id="348" r:id="rId25"/>
    <p:sldId id="345" r:id="rId26"/>
    <p:sldId id="318"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4630A39-2353-4373-D8F5-F1F2F7C65970}" v="167" dt="2023-06-15T22:28:17.80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4657"/>
  </p:normalViewPr>
  <p:slideViewPr>
    <p:cSldViewPr snapToGrid="0">
      <p:cViewPr varScale="1">
        <p:scale>
          <a:sx n="102" d="100"/>
          <a:sy n="102" d="100"/>
        </p:scale>
        <p:origin x="952"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customXml" Target="../customXml/item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microsoft.com/office/2015/10/relationships/revisionInfo" Target="revisionInfo.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notesMaster" Target="notesMasters/notesMaster1.xml"/><Relationship Id="rId36" Type="http://schemas.openxmlformats.org/officeDocument/2006/relationships/customXml" Target="../customXml/item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viewProps" Target="viewProps.xml"/><Relationship Id="rId35" Type="http://schemas.openxmlformats.org/officeDocument/2006/relationships/customXml" Target="../customXml/item2.xml"/><Relationship Id="rId8" Type="http://schemas.openxmlformats.org/officeDocument/2006/relationships/slide" Target="slides/slide5.xml"/></Relationships>
</file>

<file path=ppt/diagrams/_rels/data3.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svg"/><Relationship Id="rId1" Type="http://schemas.openxmlformats.org/officeDocument/2006/relationships/image" Target="../media/image13.png"/><Relationship Id="rId6" Type="http://schemas.openxmlformats.org/officeDocument/2006/relationships/image" Target="../media/image18.svg"/><Relationship Id="rId5" Type="http://schemas.openxmlformats.org/officeDocument/2006/relationships/image" Target="../media/image17.png"/><Relationship Id="rId10" Type="http://schemas.openxmlformats.org/officeDocument/2006/relationships/image" Target="../media/image22.svg"/><Relationship Id="rId4" Type="http://schemas.openxmlformats.org/officeDocument/2006/relationships/image" Target="../media/image16.svg"/><Relationship Id="rId9" Type="http://schemas.openxmlformats.org/officeDocument/2006/relationships/image" Target="../media/image21.png"/></Relationships>
</file>

<file path=ppt/diagrams/_rels/drawing3.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svg"/><Relationship Id="rId1" Type="http://schemas.openxmlformats.org/officeDocument/2006/relationships/image" Target="../media/image13.png"/><Relationship Id="rId6" Type="http://schemas.openxmlformats.org/officeDocument/2006/relationships/image" Target="../media/image18.svg"/><Relationship Id="rId5" Type="http://schemas.openxmlformats.org/officeDocument/2006/relationships/image" Target="../media/image17.png"/><Relationship Id="rId10" Type="http://schemas.openxmlformats.org/officeDocument/2006/relationships/image" Target="../media/image22.svg"/><Relationship Id="rId4" Type="http://schemas.openxmlformats.org/officeDocument/2006/relationships/image" Target="../media/image16.svg"/><Relationship Id="rId9" Type="http://schemas.openxmlformats.org/officeDocument/2006/relationships/image" Target="../media/image21.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data1.xml><?xml version="1.0" encoding="utf-8"?>
<dgm:dataModel xmlns:dgm="http://schemas.openxmlformats.org/drawingml/2006/diagram" xmlns:a="http://schemas.openxmlformats.org/drawingml/2006/main">
  <dgm:ptLst>
    <dgm:pt modelId="{22AFDAC3-CDE7-46FD-9DBA-9716B5265FFE}" type="doc">
      <dgm:prSet loTypeId="urn:microsoft.com/office/officeart/2016/7/layout/VerticalSolidActionList" loCatId="List" qsTypeId="urn:microsoft.com/office/officeart/2005/8/quickstyle/simple1" qsCatId="simple" csTypeId="urn:microsoft.com/office/officeart/2005/8/colors/accent1_2" csCatId="accent1" phldr="1"/>
      <dgm:spPr/>
      <dgm:t>
        <a:bodyPr/>
        <a:lstStyle/>
        <a:p>
          <a:endParaRPr lang="en-US"/>
        </a:p>
      </dgm:t>
    </dgm:pt>
    <dgm:pt modelId="{A811E61B-9742-45A9-9F42-D7F953D44910}">
      <dgm:prSet phldr="0"/>
      <dgm:spPr/>
      <dgm:t>
        <a:bodyPr/>
        <a:lstStyle/>
        <a:p>
          <a:pPr rtl="0"/>
          <a:r>
            <a:rPr lang="en-US">
              <a:latin typeface="Georgia Pro Light"/>
            </a:rPr>
            <a:t>Learning Standard</a:t>
          </a:r>
          <a:endParaRPr lang="en-US"/>
        </a:p>
      </dgm:t>
    </dgm:pt>
    <dgm:pt modelId="{C757C4E7-A97C-419D-88DE-87788E8A6655}" type="parTrans" cxnId="{90F210F6-3F24-4092-A504-720975587427}">
      <dgm:prSet/>
      <dgm:spPr/>
      <dgm:t>
        <a:bodyPr/>
        <a:lstStyle/>
        <a:p>
          <a:endParaRPr lang="en-US"/>
        </a:p>
      </dgm:t>
    </dgm:pt>
    <dgm:pt modelId="{9F03DA49-7532-4DD2-BAB3-322FDC5749BD}" type="sibTrans" cxnId="{90F210F6-3F24-4092-A504-720975587427}">
      <dgm:prSet/>
      <dgm:spPr/>
      <dgm:t>
        <a:bodyPr/>
        <a:lstStyle/>
        <a:p>
          <a:endParaRPr lang="en-US"/>
        </a:p>
      </dgm:t>
    </dgm:pt>
    <dgm:pt modelId="{68550EED-3238-4B43-8B4F-B17663DBFF36}">
      <dgm:prSet/>
      <dgm:spPr/>
      <dgm:t>
        <a:bodyPr/>
        <a:lstStyle/>
        <a:p>
          <a:pPr rtl="0"/>
          <a:r>
            <a:rPr lang="en-US"/>
            <a:t>Language </a:t>
          </a:r>
          <a:r>
            <a:rPr lang="en-US">
              <a:latin typeface="Georgia Pro Light"/>
            </a:rPr>
            <a:t>from the curriculum that</a:t>
          </a:r>
          <a:r>
            <a:rPr lang="en-US"/>
            <a:t> the teacher understands</a:t>
          </a:r>
        </a:p>
      </dgm:t>
    </dgm:pt>
    <dgm:pt modelId="{8EB20D56-914E-47C3-A331-CE1272827A0B}" type="parTrans" cxnId="{A00D1964-F055-4DF6-912E-966A0BE71472}">
      <dgm:prSet/>
      <dgm:spPr/>
      <dgm:t>
        <a:bodyPr/>
        <a:lstStyle/>
        <a:p>
          <a:endParaRPr lang="en-US"/>
        </a:p>
      </dgm:t>
    </dgm:pt>
    <dgm:pt modelId="{64771B2C-B61A-4443-B7D9-3B73A6BF7478}" type="sibTrans" cxnId="{A00D1964-F055-4DF6-912E-966A0BE71472}">
      <dgm:prSet/>
      <dgm:spPr/>
      <dgm:t>
        <a:bodyPr/>
        <a:lstStyle/>
        <a:p>
          <a:endParaRPr lang="en-US"/>
        </a:p>
      </dgm:t>
    </dgm:pt>
    <dgm:pt modelId="{9E9772E1-D42D-42DD-9860-EA87B06AC890}">
      <dgm:prSet/>
      <dgm:spPr/>
      <dgm:t>
        <a:bodyPr/>
        <a:lstStyle/>
        <a:p>
          <a:pPr rtl="0"/>
          <a:r>
            <a:rPr lang="en-US"/>
            <a:t>Learning</a:t>
          </a:r>
          <a:r>
            <a:rPr lang="en-US">
              <a:latin typeface="Georgia Pro Light"/>
            </a:rPr>
            <a:t> Goal</a:t>
          </a:r>
          <a:endParaRPr lang="en-US"/>
        </a:p>
      </dgm:t>
    </dgm:pt>
    <dgm:pt modelId="{C96F7636-8E97-4C50-B852-55F101F21C12}" type="parTrans" cxnId="{1FDD9E47-15FF-44DE-8C6A-C0F6D83D19AC}">
      <dgm:prSet/>
      <dgm:spPr/>
      <dgm:t>
        <a:bodyPr/>
        <a:lstStyle/>
        <a:p>
          <a:endParaRPr lang="en-US"/>
        </a:p>
      </dgm:t>
    </dgm:pt>
    <dgm:pt modelId="{84E76867-81C2-47D0-B13E-A4CB54AADAAF}" type="sibTrans" cxnId="{1FDD9E47-15FF-44DE-8C6A-C0F6D83D19AC}">
      <dgm:prSet/>
      <dgm:spPr/>
      <dgm:t>
        <a:bodyPr/>
        <a:lstStyle/>
        <a:p>
          <a:endParaRPr lang="en-US"/>
        </a:p>
      </dgm:t>
    </dgm:pt>
    <dgm:pt modelId="{DB463E75-CA02-43FC-B31F-9AE1DFD587C5}">
      <dgm:prSet/>
      <dgm:spPr/>
      <dgm:t>
        <a:bodyPr/>
        <a:lstStyle/>
        <a:p>
          <a:pPr rtl="0"/>
          <a:r>
            <a:rPr lang="en-US">
              <a:latin typeface="Georgia Pro Light"/>
            </a:rPr>
            <a:t>Brings together a few of the learning standards in student</a:t>
          </a:r>
          <a:r>
            <a:rPr lang="en-US"/>
            <a:t> friendly language</a:t>
          </a:r>
        </a:p>
      </dgm:t>
    </dgm:pt>
    <dgm:pt modelId="{C7CB7EEF-03BC-4A19-9BAE-0562B0AE8C27}" type="parTrans" cxnId="{ECE892AE-1B6B-4ED2-8C86-BC35C76645AB}">
      <dgm:prSet/>
      <dgm:spPr/>
      <dgm:t>
        <a:bodyPr/>
        <a:lstStyle/>
        <a:p>
          <a:endParaRPr lang="en-US"/>
        </a:p>
      </dgm:t>
    </dgm:pt>
    <dgm:pt modelId="{254D074A-C718-4965-8498-0DA66E2C98B9}" type="sibTrans" cxnId="{ECE892AE-1B6B-4ED2-8C86-BC35C76645AB}">
      <dgm:prSet/>
      <dgm:spPr/>
      <dgm:t>
        <a:bodyPr/>
        <a:lstStyle/>
        <a:p>
          <a:endParaRPr lang="en-US"/>
        </a:p>
      </dgm:t>
    </dgm:pt>
    <dgm:pt modelId="{B2C5B50E-2460-4453-99B1-A811E42C5BF2}">
      <dgm:prSet phldr="0"/>
      <dgm:spPr/>
      <dgm:t>
        <a:bodyPr/>
        <a:lstStyle/>
        <a:p>
          <a:pPr rtl="0"/>
          <a:r>
            <a:rPr lang="en-US">
              <a:latin typeface="Georgia Pro Light"/>
            </a:rPr>
            <a:t>Communicates to students not only what they are expected to learn but how these different pieces of knowledge/competencies are interconnected and for what purpose</a:t>
          </a:r>
        </a:p>
      </dgm:t>
    </dgm:pt>
    <dgm:pt modelId="{5F76BF38-E198-43B1-AF2C-4FC8B932E8E9}" type="parTrans" cxnId="{336C7F76-EF3D-4334-BA90-B0883CE0C4D0}">
      <dgm:prSet/>
      <dgm:spPr/>
    </dgm:pt>
    <dgm:pt modelId="{2D87B4FC-7EED-4F78-BE90-ACAC043DE903}" type="sibTrans" cxnId="{336C7F76-EF3D-4334-BA90-B0883CE0C4D0}">
      <dgm:prSet/>
      <dgm:spPr/>
    </dgm:pt>
    <dgm:pt modelId="{25EB11EC-7046-4AC6-8C5C-E4D48B3119E3}">
      <dgm:prSet phldr="0"/>
      <dgm:spPr/>
      <dgm:t>
        <a:bodyPr/>
        <a:lstStyle/>
        <a:p>
          <a:endParaRPr lang="en-US">
            <a:latin typeface="Georgia Pro Light"/>
          </a:endParaRPr>
        </a:p>
      </dgm:t>
    </dgm:pt>
    <dgm:pt modelId="{FBB4403E-EB19-43D3-8E3C-C58FBB57ED4D}" type="parTrans" cxnId="{8DA55144-7299-4FE7-992B-BB69F7E7605E}">
      <dgm:prSet/>
      <dgm:spPr/>
    </dgm:pt>
    <dgm:pt modelId="{4DD14F4C-8358-4223-940E-496C090AE9CA}" type="sibTrans" cxnId="{8DA55144-7299-4FE7-992B-BB69F7E7605E}">
      <dgm:prSet/>
      <dgm:spPr/>
    </dgm:pt>
    <dgm:pt modelId="{3EC9BD00-AA34-4DD6-861C-133F63F51241}" type="pres">
      <dgm:prSet presAssocID="{22AFDAC3-CDE7-46FD-9DBA-9716B5265FFE}" presName="Name0" presStyleCnt="0">
        <dgm:presLayoutVars>
          <dgm:dir/>
          <dgm:animLvl val="lvl"/>
          <dgm:resizeHandles val="exact"/>
        </dgm:presLayoutVars>
      </dgm:prSet>
      <dgm:spPr/>
    </dgm:pt>
    <dgm:pt modelId="{20C5E51F-604F-45C3-8A9F-E0DAAA3223F8}" type="pres">
      <dgm:prSet presAssocID="{A811E61B-9742-45A9-9F42-D7F953D44910}" presName="linNode" presStyleCnt="0"/>
      <dgm:spPr/>
    </dgm:pt>
    <dgm:pt modelId="{00A5B814-EBAD-4E7B-B471-099ECD95DE58}" type="pres">
      <dgm:prSet presAssocID="{A811E61B-9742-45A9-9F42-D7F953D44910}" presName="parentText" presStyleLbl="alignNode1" presStyleIdx="0" presStyleCnt="2">
        <dgm:presLayoutVars>
          <dgm:chMax val="1"/>
          <dgm:bulletEnabled/>
        </dgm:presLayoutVars>
      </dgm:prSet>
      <dgm:spPr/>
    </dgm:pt>
    <dgm:pt modelId="{0E0FFABF-7B81-4EAB-B1DF-01FA4DB085AC}" type="pres">
      <dgm:prSet presAssocID="{A811E61B-9742-45A9-9F42-D7F953D44910}" presName="descendantText" presStyleLbl="alignAccFollowNode1" presStyleIdx="0" presStyleCnt="2">
        <dgm:presLayoutVars>
          <dgm:bulletEnabled/>
        </dgm:presLayoutVars>
      </dgm:prSet>
      <dgm:spPr/>
    </dgm:pt>
    <dgm:pt modelId="{F918D9C2-0A6B-4B53-AC0C-3642BFF5732D}" type="pres">
      <dgm:prSet presAssocID="{9F03DA49-7532-4DD2-BAB3-322FDC5749BD}" presName="sp" presStyleCnt="0"/>
      <dgm:spPr/>
    </dgm:pt>
    <dgm:pt modelId="{05329246-E321-4369-84F5-AD66DA522DCF}" type="pres">
      <dgm:prSet presAssocID="{9E9772E1-D42D-42DD-9860-EA87B06AC890}" presName="linNode" presStyleCnt="0"/>
      <dgm:spPr/>
    </dgm:pt>
    <dgm:pt modelId="{3B6DDADC-BCFC-4360-A9F7-B51CA4682667}" type="pres">
      <dgm:prSet presAssocID="{9E9772E1-D42D-42DD-9860-EA87B06AC890}" presName="parentText" presStyleLbl="alignNode1" presStyleIdx="1" presStyleCnt="2">
        <dgm:presLayoutVars>
          <dgm:chMax val="1"/>
          <dgm:bulletEnabled/>
        </dgm:presLayoutVars>
      </dgm:prSet>
      <dgm:spPr/>
    </dgm:pt>
    <dgm:pt modelId="{86DA394E-1E63-4913-A72A-1057B7877CC7}" type="pres">
      <dgm:prSet presAssocID="{9E9772E1-D42D-42DD-9860-EA87B06AC890}" presName="descendantText" presStyleLbl="alignAccFollowNode1" presStyleIdx="1" presStyleCnt="2">
        <dgm:presLayoutVars>
          <dgm:bulletEnabled/>
        </dgm:presLayoutVars>
      </dgm:prSet>
      <dgm:spPr/>
    </dgm:pt>
  </dgm:ptLst>
  <dgm:cxnLst>
    <dgm:cxn modelId="{939D551D-C5FC-49E2-BDB2-A5F67328EC63}" type="presOf" srcId="{68550EED-3238-4B43-8B4F-B17663DBFF36}" destId="{0E0FFABF-7B81-4EAB-B1DF-01FA4DB085AC}" srcOrd="0" destOrd="0" presId="urn:microsoft.com/office/officeart/2016/7/layout/VerticalSolidActionList"/>
    <dgm:cxn modelId="{8DA55144-7299-4FE7-992B-BB69F7E7605E}" srcId="{9E9772E1-D42D-42DD-9860-EA87B06AC890}" destId="{25EB11EC-7046-4AC6-8C5C-E4D48B3119E3}" srcOrd="1" destOrd="0" parTransId="{FBB4403E-EB19-43D3-8E3C-C58FBB57ED4D}" sibTransId="{4DD14F4C-8358-4223-940E-496C090AE9CA}"/>
    <dgm:cxn modelId="{435BF046-B302-468B-8944-A068A2D8C5DA}" type="presOf" srcId="{B2C5B50E-2460-4453-99B1-A811E42C5BF2}" destId="{86DA394E-1E63-4913-A72A-1057B7877CC7}" srcOrd="0" destOrd="2" presId="urn:microsoft.com/office/officeart/2016/7/layout/VerticalSolidActionList"/>
    <dgm:cxn modelId="{1FDD9E47-15FF-44DE-8C6A-C0F6D83D19AC}" srcId="{22AFDAC3-CDE7-46FD-9DBA-9716B5265FFE}" destId="{9E9772E1-D42D-42DD-9860-EA87B06AC890}" srcOrd="1" destOrd="0" parTransId="{C96F7636-8E97-4C50-B852-55F101F21C12}" sibTransId="{84E76867-81C2-47D0-B13E-A4CB54AADAAF}"/>
    <dgm:cxn modelId="{2EAF0A4D-ECAD-4FDB-8B3F-374BA919CA39}" type="presOf" srcId="{22AFDAC3-CDE7-46FD-9DBA-9716B5265FFE}" destId="{3EC9BD00-AA34-4DD6-861C-133F63F51241}" srcOrd="0" destOrd="0" presId="urn:microsoft.com/office/officeart/2016/7/layout/VerticalSolidActionList"/>
    <dgm:cxn modelId="{D5E68F4E-8731-4A0C-9292-8DFCA800C740}" type="presOf" srcId="{DB463E75-CA02-43FC-B31F-9AE1DFD587C5}" destId="{86DA394E-1E63-4913-A72A-1057B7877CC7}" srcOrd="0" destOrd="0" presId="urn:microsoft.com/office/officeart/2016/7/layout/VerticalSolidActionList"/>
    <dgm:cxn modelId="{60BCC862-4EC6-46B8-A1F7-53C65B4AC6A2}" type="presOf" srcId="{A811E61B-9742-45A9-9F42-D7F953D44910}" destId="{00A5B814-EBAD-4E7B-B471-099ECD95DE58}" srcOrd="0" destOrd="0" presId="urn:microsoft.com/office/officeart/2016/7/layout/VerticalSolidActionList"/>
    <dgm:cxn modelId="{A00D1964-F055-4DF6-912E-966A0BE71472}" srcId="{A811E61B-9742-45A9-9F42-D7F953D44910}" destId="{68550EED-3238-4B43-8B4F-B17663DBFF36}" srcOrd="0" destOrd="0" parTransId="{8EB20D56-914E-47C3-A331-CE1272827A0B}" sibTransId="{64771B2C-B61A-4443-B7D9-3B73A6BF7478}"/>
    <dgm:cxn modelId="{336C7F76-EF3D-4334-BA90-B0883CE0C4D0}" srcId="{9E9772E1-D42D-42DD-9860-EA87B06AC890}" destId="{B2C5B50E-2460-4453-99B1-A811E42C5BF2}" srcOrd="2" destOrd="0" parTransId="{5F76BF38-E198-43B1-AF2C-4FC8B932E8E9}" sibTransId="{2D87B4FC-7EED-4F78-BE90-ACAC043DE903}"/>
    <dgm:cxn modelId="{ECE892AE-1B6B-4ED2-8C86-BC35C76645AB}" srcId="{9E9772E1-D42D-42DD-9860-EA87B06AC890}" destId="{DB463E75-CA02-43FC-B31F-9AE1DFD587C5}" srcOrd="0" destOrd="0" parTransId="{C7CB7EEF-03BC-4A19-9BAE-0562B0AE8C27}" sibTransId="{254D074A-C718-4965-8498-0DA66E2C98B9}"/>
    <dgm:cxn modelId="{45DE98C0-F954-4537-8C86-F1761E022BCD}" type="presOf" srcId="{25EB11EC-7046-4AC6-8C5C-E4D48B3119E3}" destId="{86DA394E-1E63-4913-A72A-1057B7877CC7}" srcOrd="0" destOrd="1" presId="urn:microsoft.com/office/officeart/2016/7/layout/VerticalSolidActionList"/>
    <dgm:cxn modelId="{322E34D5-6A13-42E9-81BF-A537CC40BA44}" type="presOf" srcId="{9E9772E1-D42D-42DD-9860-EA87B06AC890}" destId="{3B6DDADC-BCFC-4360-A9F7-B51CA4682667}" srcOrd="0" destOrd="0" presId="urn:microsoft.com/office/officeart/2016/7/layout/VerticalSolidActionList"/>
    <dgm:cxn modelId="{90F210F6-3F24-4092-A504-720975587427}" srcId="{22AFDAC3-CDE7-46FD-9DBA-9716B5265FFE}" destId="{A811E61B-9742-45A9-9F42-D7F953D44910}" srcOrd="0" destOrd="0" parTransId="{C757C4E7-A97C-419D-88DE-87788E8A6655}" sibTransId="{9F03DA49-7532-4DD2-BAB3-322FDC5749BD}"/>
    <dgm:cxn modelId="{D1054EA8-DCF4-44C5-B7C6-E34A730F1613}" type="presParOf" srcId="{3EC9BD00-AA34-4DD6-861C-133F63F51241}" destId="{20C5E51F-604F-45C3-8A9F-E0DAAA3223F8}" srcOrd="0" destOrd="0" presId="urn:microsoft.com/office/officeart/2016/7/layout/VerticalSolidActionList"/>
    <dgm:cxn modelId="{3F48587D-D4C0-4A4F-8BB2-43AC04CF2593}" type="presParOf" srcId="{20C5E51F-604F-45C3-8A9F-E0DAAA3223F8}" destId="{00A5B814-EBAD-4E7B-B471-099ECD95DE58}" srcOrd="0" destOrd="0" presId="urn:microsoft.com/office/officeart/2016/7/layout/VerticalSolidActionList"/>
    <dgm:cxn modelId="{05D7B2BF-E41D-45B0-A6D9-3B88EF2F0655}" type="presParOf" srcId="{20C5E51F-604F-45C3-8A9F-E0DAAA3223F8}" destId="{0E0FFABF-7B81-4EAB-B1DF-01FA4DB085AC}" srcOrd="1" destOrd="0" presId="urn:microsoft.com/office/officeart/2016/7/layout/VerticalSolidActionList"/>
    <dgm:cxn modelId="{39488C09-07C0-4D90-B986-3F066762A200}" type="presParOf" srcId="{3EC9BD00-AA34-4DD6-861C-133F63F51241}" destId="{F918D9C2-0A6B-4B53-AC0C-3642BFF5732D}" srcOrd="1" destOrd="0" presId="urn:microsoft.com/office/officeart/2016/7/layout/VerticalSolidActionList"/>
    <dgm:cxn modelId="{9B5CFE7E-1FC8-43AF-8229-CC9EA94F5833}" type="presParOf" srcId="{3EC9BD00-AA34-4DD6-861C-133F63F51241}" destId="{05329246-E321-4369-84F5-AD66DA522DCF}" srcOrd="2" destOrd="0" presId="urn:microsoft.com/office/officeart/2016/7/layout/VerticalSolidActionList"/>
    <dgm:cxn modelId="{055568DB-3E86-4AA4-BFE6-A91703E9C246}" type="presParOf" srcId="{05329246-E321-4369-84F5-AD66DA522DCF}" destId="{3B6DDADC-BCFC-4360-A9F7-B51CA4682667}" srcOrd="0" destOrd="0" presId="urn:microsoft.com/office/officeart/2016/7/layout/VerticalSolidActionList"/>
    <dgm:cxn modelId="{3B0E5671-2454-44C0-B0AB-F24D2B30A76A}" type="presParOf" srcId="{05329246-E321-4369-84F5-AD66DA522DCF}" destId="{86DA394E-1E63-4913-A72A-1057B7877CC7}" srcOrd="1" destOrd="0" presId="urn:microsoft.com/office/officeart/2016/7/layout/VerticalSolidAction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09E58DF-779E-4FD1-8C49-61F112B41A78}" type="doc">
      <dgm:prSet loTypeId="urn:microsoft.com/office/officeart/2005/8/layout/vProcess5" loCatId="process" qsTypeId="urn:microsoft.com/office/officeart/2005/8/quickstyle/simple1" qsCatId="simple" csTypeId="urn:microsoft.com/office/officeart/2005/8/colors/colorful1" csCatId="colorful"/>
      <dgm:spPr/>
      <dgm:t>
        <a:bodyPr/>
        <a:lstStyle/>
        <a:p>
          <a:endParaRPr lang="en-US"/>
        </a:p>
      </dgm:t>
    </dgm:pt>
    <dgm:pt modelId="{510B2989-25B0-4082-B076-CEE1DF85FC5C}">
      <dgm:prSet/>
      <dgm:spPr/>
      <dgm:t>
        <a:bodyPr/>
        <a:lstStyle/>
        <a:p>
          <a:r>
            <a:rPr lang="en-US"/>
            <a:t>Read and understand the learning standard: What should students </a:t>
          </a:r>
          <a:r>
            <a:rPr lang="en-US" i="1"/>
            <a:t>know</a:t>
          </a:r>
          <a:r>
            <a:rPr lang="en-US"/>
            <a:t> and be able to </a:t>
          </a:r>
          <a:r>
            <a:rPr lang="en-US" i="1"/>
            <a:t>do</a:t>
          </a:r>
          <a:r>
            <a:rPr lang="en-US"/>
            <a:t>?</a:t>
          </a:r>
        </a:p>
      </dgm:t>
    </dgm:pt>
    <dgm:pt modelId="{34DC4758-BC7B-4C79-B66E-9596598EEB43}" type="parTrans" cxnId="{037B30B2-0E67-4229-B09D-F9517DE49CB5}">
      <dgm:prSet/>
      <dgm:spPr/>
      <dgm:t>
        <a:bodyPr/>
        <a:lstStyle/>
        <a:p>
          <a:endParaRPr lang="en-US"/>
        </a:p>
      </dgm:t>
    </dgm:pt>
    <dgm:pt modelId="{A5775349-39D8-487E-92CF-B5A2115F3872}" type="sibTrans" cxnId="{037B30B2-0E67-4229-B09D-F9517DE49CB5}">
      <dgm:prSet/>
      <dgm:spPr/>
      <dgm:t>
        <a:bodyPr/>
        <a:lstStyle/>
        <a:p>
          <a:endParaRPr lang="en-US"/>
        </a:p>
      </dgm:t>
    </dgm:pt>
    <dgm:pt modelId="{80BE0464-A904-44DD-80BE-9E1A9D47C617}">
      <dgm:prSet/>
      <dgm:spPr/>
      <dgm:t>
        <a:bodyPr/>
        <a:lstStyle/>
        <a:p>
          <a:r>
            <a:rPr lang="en-US"/>
            <a:t>Identify key components: Break down the standard into smaller parts for focused goals.</a:t>
          </a:r>
        </a:p>
      </dgm:t>
    </dgm:pt>
    <dgm:pt modelId="{1F77DA0A-52E8-42AD-B4A0-C21962A53724}" type="parTrans" cxnId="{0E003A3D-9BAE-4253-9945-A4B5109AE065}">
      <dgm:prSet/>
      <dgm:spPr/>
      <dgm:t>
        <a:bodyPr/>
        <a:lstStyle/>
        <a:p>
          <a:endParaRPr lang="en-US"/>
        </a:p>
      </dgm:t>
    </dgm:pt>
    <dgm:pt modelId="{6F88D4F5-7F18-4A09-9DEC-9DA1115135A4}" type="sibTrans" cxnId="{0E003A3D-9BAE-4253-9945-A4B5109AE065}">
      <dgm:prSet/>
      <dgm:spPr/>
      <dgm:t>
        <a:bodyPr/>
        <a:lstStyle/>
        <a:p>
          <a:endParaRPr lang="en-US"/>
        </a:p>
      </dgm:t>
    </dgm:pt>
    <dgm:pt modelId="{C987B237-E5C4-4D16-BACE-0AB7C223DD3C}">
      <dgm:prSet/>
      <dgm:spPr/>
      <dgm:t>
        <a:bodyPr/>
        <a:lstStyle/>
        <a:p>
          <a:r>
            <a:rPr lang="en-US"/>
            <a:t>Make the goal clear and measurable: Use specific action verbs to describe what students will achieve.</a:t>
          </a:r>
        </a:p>
      </dgm:t>
    </dgm:pt>
    <dgm:pt modelId="{2910EC30-2F68-4445-B923-C95D10C62270}" type="parTrans" cxnId="{7CFDCCFD-D045-4C12-9633-91CC348EEC40}">
      <dgm:prSet/>
      <dgm:spPr/>
      <dgm:t>
        <a:bodyPr/>
        <a:lstStyle/>
        <a:p>
          <a:endParaRPr lang="en-US"/>
        </a:p>
      </dgm:t>
    </dgm:pt>
    <dgm:pt modelId="{F0401FC2-6326-4A6B-B291-B5149B1CBECD}" type="sibTrans" cxnId="{7CFDCCFD-D045-4C12-9633-91CC348EEC40}">
      <dgm:prSet/>
      <dgm:spPr/>
      <dgm:t>
        <a:bodyPr/>
        <a:lstStyle/>
        <a:p>
          <a:endParaRPr lang="en-US"/>
        </a:p>
      </dgm:t>
    </dgm:pt>
    <dgm:pt modelId="{707ACFF9-6BF2-4B98-A199-B16404CB5951}">
      <dgm:prSet/>
      <dgm:spPr/>
      <dgm:t>
        <a:bodyPr/>
        <a:lstStyle/>
        <a:p>
          <a:r>
            <a:rPr lang="en-US"/>
            <a:t>Consider student needs: Consider the learning continuum/progression to support </a:t>
          </a:r>
          <a:r>
            <a:rPr lang="en-US" i="1"/>
            <a:t>ALL </a:t>
          </a:r>
          <a:r>
            <a:rPr lang="en-US"/>
            <a:t>learners</a:t>
          </a:r>
        </a:p>
      </dgm:t>
    </dgm:pt>
    <dgm:pt modelId="{74154233-AEFF-4AD7-B84D-5EFC04E2E931}" type="parTrans" cxnId="{5E6835D2-442F-4FF9-A95E-02582A6F6D41}">
      <dgm:prSet/>
      <dgm:spPr/>
      <dgm:t>
        <a:bodyPr/>
        <a:lstStyle/>
        <a:p>
          <a:endParaRPr lang="en-US"/>
        </a:p>
      </dgm:t>
    </dgm:pt>
    <dgm:pt modelId="{ADA73308-8DDF-41E8-990D-3D43E330B203}" type="sibTrans" cxnId="{5E6835D2-442F-4FF9-A95E-02582A6F6D41}">
      <dgm:prSet/>
      <dgm:spPr/>
      <dgm:t>
        <a:bodyPr/>
        <a:lstStyle/>
        <a:p>
          <a:endParaRPr lang="en-US"/>
        </a:p>
      </dgm:t>
    </dgm:pt>
    <dgm:pt modelId="{FAE7F7C6-22CC-42E6-92D6-78BCFF078DD6}">
      <dgm:prSet/>
      <dgm:spPr/>
      <dgm:t>
        <a:bodyPr/>
        <a:lstStyle/>
        <a:p>
          <a:r>
            <a:rPr lang="en-US"/>
            <a:t>Communicate the goal to students: Ensure that the learning goal is written in student-friendly accessible language.</a:t>
          </a:r>
        </a:p>
      </dgm:t>
    </dgm:pt>
    <dgm:pt modelId="{83605430-6535-4B27-B99F-DA7D9A54CD6D}" type="parTrans" cxnId="{0BB86E1B-06F4-4CF9-BDFE-7136C436CA25}">
      <dgm:prSet/>
      <dgm:spPr/>
      <dgm:t>
        <a:bodyPr/>
        <a:lstStyle/>
        <a:p>
          <a:endParaRPr lang="en-US"/>
        </a:p>
      </dgm:t>
    </dgm:pt>
    <dgm:pt modelId="{20FF914F-6E6D-4765-BC99-215EBBA4F1CE}" type="sibTrans" cxnId="{0BB86E1B-06F4-4CF9-BDFE-7136C436CA25}">
      <dgm:prSet/>
      <dgm:spPr/>
      <dgm:t>
        <a:bodyPr/>
        <a:lstStyle/>
        <a:p>
          <a:endParaRPr lang="en-US"/>
        </a:p>
      </dgm:t>
    </dgm:pt>
    <dgm:pt modelId="{9486C469-68C9-4284-97DC-D37F9F0062EA}" type="pres">
      <dgm:prSet presAssocID="{009E58DF-779E-4FD1-8C49-61F112B41A78}" presName="outerComposite" presStyleCnt="0">
        <dgm:presLayoutVars>
          <dgm:chMax val="5"/>
          <dgm:dir/>
          <dgm:resizeHandles val="exact"/>
        </dgm:presLayoutVars>
      </dgm:prSet>
      <dgm:spPr/>
    </dgm:pt>
    <dgm:pt modelId="{878A0FDB-A65E-4066-94A3-B36A2757210D}" type="pres">
      <dgm:prSet presAssocID="{009E58DF-779E-4FD1-8C49-61F112B41A78}" presName="dummyMaxCanvas" presStyleCnt="0">
        <dgm:presLayoutVars/>
      </dgm:prSet>
      <dgm:spPr/>
    </dgm:pt>
    <dgm:pt modelId="{0F3E9066-404D-4881-AE01-6C152C153D67}" type="pres">
      <dgm:prSet presAssocID="{009E58DF-779E-4FD1-8C49-61F112B41A78}" presName="FiveNodes_1" presStyleLbl="node1" presStyleIdx="0" presStyleCnt="5">
        <dgm:presLayoutVars>
          <dgm:bulletEnabled val="1"/>
        </dgm:presLayoutVars>
      </dgm:prSet>
      <dgm:spPr/>
    </dgm:pt>
    <dgm:pt modelId="{E1935153-CC61-44F5-B1AB-2555A4347596}" type="pres">
      <dgm:prSet presAssocID="{009E58DF-779E-4FD1-8C49-61F112B41A78}" presName="FiveNodes_2" presStyleLbl="node1" presStyleIdx="1" presStyleCnt="5">
        <dgm:presLayoutVars>
          <dgm:bulletEnabled val="1"/>
        </dgm:presLayoutVars>
      </dgm:prSet>
      <dgm:spPr/>
    </dgm:pt>
    <dgm:pt modelId="{9B41D3F4-ED76-4B5D-B6E9-190EA1C60779}" type="pres">
      <dgm:prSet presAssocID="{009E58DF-779E-4FD1-8C49-61F112B41A78}" presName="FiveNodes_3" presStyleLbl="node1" presStyleIdx="2" presStyleCnt="5">
        <dgm:presLayoutVars>
          <dgm:bulletEnabled val="1"/>
        </dgm:presLayoutVars>
      </dgm:prSet>
      <dgm:spPr/>
    </dgm:pt>
    <dgm:pt modelId="{C4884C2F-F061-44BC-A37A-60A0CBFF320C}" type="pres">
      <dgm:prSet presAssocID="{009E58DF-779E-4FD1-8C49-61F112B41A78}" presName="FiveNodes_4" presStyleLbl="node1" presStyleIdx="3" presStyleCnt="5">
        <dgm:presLayoutVars>
          <dgm:bulletEnabled val="1"/>
        </dgm:presLayoutVars>
      </dgm:prSet>
      <dgm:spPr/>
    </dgm:pt>
    <dgm:pt modelId="{BB1737D6-3440-4017-801F-81C187CD3C8E}" type="pres">
      <dgm:prSet presAssocID="{009E58DF-779E-4FD1-8C49-61F112B41A78}" presName="FiveNodes_5" presStyleLbl="node1" presStyleIdx="4" presStyleCnt="5">
        <dgm:presLayoutVars>
          <dgm:bulletEnabled val="1"/>
        </dgm:presLayoutVars>
      </dgm:prSet>
      <dgm:spPr/>
    </dgm:pt>
    <dgm:pt modelId="{4E85ED34-CE28-447D-AC22-78BF9BB6DF3F}" type="pres">
      <dgm:prSet presAssocID="{009E58DF-779E-4FD1-8C49-61F112B41A78}" presName="FiveConn_1-2" presStyleLbl="fgAccFollowNode1" presStyleIdx="0" presStyleCnt="4">
        <dgm:presLayoutVars>
          <dgm:bulletEnabled val="1"/>
        </dgm:presLayoutVars>
      </dgm:prSet>
      <dgm:spPr/>
    </dgm:pt>
    <dgm:pt modelId="{33E4F858-FC93-4C5C-9796-02F5FE82A313}" type="pres">
      <dgm:prSet presAssocID="{009E58DF-779E-4FD1-8C49-61F112B41A78}" presName="FiveConn_2-3" presStyleLbl="fgAccFollowNode1" presStyleIdx="1" presStyleCnt="4">
        <dgm:presLayoutVars>
          <dgm:bulletEnabled val="1"/>
        </dgm:presLayoutVars>
      </dgm:prSet>
      <dgm:spPr/>
    </dgm:pt>
    <dgm:pt modelId="{6C2FD664-7C56-46FB-AC94-4AA4C534D17E}" type="pres">
      <dgm:prSet presAssocID="{009E58DF-779E-4FD1-8C49-61F112B41A78}" presName="FiveConn_3-4" presStyleLbl="fgAccFollowNode1" presStyleIdx="2" presStyleCnt="4">
        <dgm:presLayoutVars>
          <dgm:bulletEnabled val="1"/>
        </dgm:presLayoutVars>
      </dgm:prSet>
      <dgm:spPr/>
    </dgm:pt>
    <dgm:pt modelId="{92E6010A-7BAB-4299-A74C-E2D2D4123B3C}" type="pres">
      <dgm:prSet presAssocID="{009E58DF-779E-4FD1-8C49-61F112B41A78}" presName="FiveConn_4-5" presStyleLbl="fgAccFollowNode1" presStyleIdx="3" presStyleCnt="4">
        <dgm:presLayoutVars>
          <dgm:bulletEnabled val="1"/>
        </dgm:presLayoutVars>
      </dgm:prSet>
      <dgm:spPr/>
    </dgm:pt>
    <dgm:pt modelId="{16B24C28-F7E5-49C5-B5DC-380BCD219C0D}" type="pres">
      <dgm:prSet presAssocID="{009E58DF-779E-4FD1-8C49-61F112B41A78}" presName="FiveNodes_1_text" presStyleLbl="node1" presStyleIdx="4" presStyleCnt="5">
        <dgm:presLayoutVars>
          <dgm:bulletEnabled val="1"/>
        </dgm:presLayoutVars>
      </dgm:prSet>
      <dgm:spPr/>
    </dgm:pt>
    <dgm:pt modelId="{12AE5493-8CF4-462F-A857-EFB46C020658}" type="pres">
      <dgm:prSet presAssocID="{009E58DF-779E-4FD1-8C49-61F112B41A78}" presName="FiveNodes_2_text" presStyleLbl="node1" presStyleIdx="4" presStyleCnt="5">
        <dgm:presLayoutVars>
          <dgm:bulletEnabled val="1"/>
        </dgm:presLayoutVars>
      </dgm:prSet>
      <dgm:spPr/>
    </dgm:pt>
    <dgm:pt modelId="{D19440BC-41E0-4B62-BD3A-6E04B325A14C}" type="pres">
      <dgm:prSet presAssocID="{009E58DF-779E-4FD1-8C49-61F112B41A78}" presName="FiveNodes_3_text" presStyleLbl="node1" presStyleIdx="4" presStyleCnt="5">
        <dgm:presLayoutVars>
          <dgm:bulletEnabled val="1"/>
        </dgm:presLayoutVars>
      </dgm:prSet>
      <dgm:spPr/>
    </dgm:pt>
    <dgm:pt modelId="{33F6DF3F-A363-4A34-ABB4-E43F4E489C97}" type="pres">
      <dgm:prSet presAssocID="{009E58DF-779E-4FD1-8C49-61F112B41A78}" presName="FiveNodes_4_text" presStyleLbl="node1" presStyleIdx="4" presStyleCnt="5">
        <dgm:presLayoutVars>
          <dgm:bulletEnabled val="1"/>
        </dgm:presLayoutVars>
      </dgm:prSet>
      <dgm:spPr/>
    </dgm:pt>
    <dgm:pt modelId="{1469CD19-6649-4C84-9D27-DDEFA0B65F50}" type="pres">
      <dgm:prSet presAssocID="{009E58DF-779E-4FD1-8C49-61F112B41A78}" presName="FiveNodes_5_text" presStyleLbl="node1" presStyleIdx="4" presStyleCnt="5">
        <dgm:presLayoutVars>
          <dgm:bulletEnabled val="1"/>
        </dgm:presLayoutVars>
      </dgm:prSet>
      <dgm:spPr/>
    </dgm:pt>
  </dgm:ptLst>
  <dgm:cxnLst>
    <dgm:cxn modelId="{9A26A606-5A22-4253-AC75-05984006FA8E}" type="presOf" srcId="{510B2989-25B0-4082-B076-CEE1DF85FC5C}" destId="{0F3E9066-404D-4881-AE01-6C152C153D67}" srcOrd="0" destOrd="0" presId="urn:microsoft.com/office/officeart/2005/8/layout/vProcess5"/>
    <dgm:cxn modelId="{183DB407-5579-4AAC-B6E5-EF88683BCC7B}" type="presOf" srcId="{ADA73308-8DDF-41E8-990D-3D43E330B203}" destId="{92E6010A-7BAB-4299-A74C-E2D2D4123B3C}" srcOrd="0" destOrd="0" presId="urn:microsoft.com/office/officeart/2005/8/layout/vProcess5"/>
    <dgm:cxn modelId="{0BB86E1B-06F4-4CF9-BDFE-7136C436CA25}" srcId="{009E58DF-779E-4FD1-8C49-61F112B41A78}" destId="{FAE7F7C6-22CC-42E6-92D6-78BCFF078DD6}" srcOrd="4" destOrd="0" parTransId="{83605430-6535-4B27-B99F-DA7D9A54CD6D}" sibTransId="{20FF914F-6E6D-4765-BC99-215EBBA4F1CE}"/>
    <dgm:cxn modelId="{5F384720-1C14-4A53-8EFB-118E2429654E}" type="presOf" srcId="{FAE7F7C6-22CC-42E6-92D6-78BCFF078DD6}" destId="{1469CD19-6649-4C84-9D27-DDEFA0B65F50}" srcOrd="1" destOrd="0" presId="urn:microsoft.com/office/officeart/2005/8/layout/vProcess5"/>
    <dgm:cxn modelId="{EC013D36-8425-40D1-9AD9-F5AAA34C91CA}" type="presOf" srcId="{A5775349-39D8-487E-92CF-B5A2115F3872}" destId="{4E85ED34-CE28-447D-AC22-78BF9BB6DF3F}" srcOrd="0" destOrd="0" presId="urn:microsoft.com/office/officeart/2005/8/layout/vProcess5"/>
    <dgm:cxn modelId="{BC1C4537-C01C-4D72-ADC9-271EE4FF4D05}" type="presOf" srcId="{009E58DF-779E-4FD1-8C49-61F112B41A78}" destId="{9486C469-68C9-4284-97DC-D37F9F0062EA}" srcOrd="0" destOrd="0" presId="urn:microsoft.com/office/officeart/2005/8/layout/vProcess5"/>
    <dgm:cxn modelId="{0E003A3D-9BAE-4253-9945-A4B5109AE065}" srcId="{009E58DF-779E-4FD1-8C49-61F112B41A78}" destId="{80BE0464-A904-44DD-80BE-9E1A9D47C617}" srcOrd="1" destOrd="0" parTransId="{1F77DA0A-52E8-42AD-B4A0-C21962A53724}" sibTransId="{6F88D4F5-7F18-4A09-9DEC-9DA1115135A4}"/>
    <dgm:cxn modelId="{EC3AEE4C-9E51-49B9-BF9D-7D4181EBD55B}" type="presOf" srcId="{C987B237-E5C4-4D16-BACE-0AB7C223DD3C}" destId="{9B41D3F4-ED76-4B5D-B6E9-190EA1C60779}" srcOrd="0" destOrd="0" presId="urn:microsoft.com/office/officeart/2005/8/layout/vProcess5"/>
    <dgm:cxn modelId="{D59B5374-CF50-45B6-8804-C7AB64F68679}" type="presOf" srcId="{6F88D4F5-7F18-4A09-9DEC-9DA1115135A4}" destId="{33E4F858-FC93-4C5C-9796-02F5FE82A313}" srcOrd="0" destOrd="0" presId="urn:microsoft.com/office/officeart/2005/8/layout/vProcess5"/>
    <dgm:cxn modelId="{7FBE6575-BF36-4614-B615-A82506334509}" type="presOf" srcId="{F0401FC2-6326-4A6B-B291-B5149B1CBECD}" destId="{6C2FD664-7C56-46FB-AC94-4AA4C534D17E}" srcOrd="0" destOrd="0" presId="urn:microsoft.com/office/officeart/2005/8/layout/vProcess5"/>
    <dgm:cxn modelId="{CD739B8B-B3D7-4D3B-90AB-F4F2EA4F449E}" type="presOf" srcId="{FAE7F7C6-22CC-42E6-92D6-78BCFF078DD6}" destId="{BB1737D6-3440-4017-801F-81C187CD3C8E}" srcOrd="0" destOrd="0" presId="urn:microsoft.com/office/officeart/2005/8/layout/vProcess5"/>
    <dgm:cxn modelId="{2D789592-BB88-456B-9A40-A615AB1BFF42}" type="presOf" srcId="{C987B237-E5C4-4D16-BACE-0AB7C223DD3C}" destId="{D19440BC-41E0-4B62-BD3A-6E04B325A14C}" srcOrd="1" destOrd="0" presId="urn:microsoft.com/office/officeart/2005/8/layout/vProcess5"/>
    <dgm:cxn modelId="{A8719A92-A75F-4095-B51B-73AE64B62474}" type="presOf" srcId="{707ACFF9-6BF2-4B98-A199-B16404CB5951}" destId="{C4884C2F-F061-44BC-A37A-60A0CBFF320C}" srcOrd="0" destOrd="0" presId="urn:microsoft.com/office/officeart/2005/8/layout/vProcess5"/>
    <dgm:cxn modelId="{44C12CA4-133C-48EB-B87F-EE6CDA557ECD}" type="presOf" srcId="{707ACFF9-6BF2-4B98-A199-B16404CB5951}" destId="{33F6DF3F-A363-4A34-ABB4-E43F4E489C97}" srcOrd="1" destOrd="0" presId="urn:microsoft.com/office/officeart/2005/8/layout/vProcess5"/>
    <dgm:cxn modelId="{0BD5BEB1-EFE0-470B-AC4B-0E9D09EB869D}" type="presOf" srcId="{80BE0464-A904-44DD-80BE-9E1A9D47C617}" destId="{E1935153-CC61-44F5-B1AB-2555A4347596}" srcOrd="0" destOrd="0" presId="urn:microsoft.com/office/officeart/2005/8/layout/vProcess5"/>
    <dgm:cxn modelId="{037B30B2-0E67-4229-B09D-F9517DE49CB5}" srcId="{009E58DF-779E-4FD1-8C49-61F112B41A78}" destId="{510B2989-25B0-4082-B076-CEE1DF85FC5C}" srcOrd="0" destOrd="0" parTransId="{34DC4758-BC7B-4C79-B66E-9596598EEB43}" sibTransId="{A5775349-39D8-487E-92CF-B5A2115F3872}"/>
    <dgm:cxn modelId="{5E6835D2-442F-4FF9-A95E-02582A6F6D41}" srcId="{009E58DF-779E-4FD1-8C49-61F112B41A78}" destId="{707ACFF9-6BF2-4B98-A199-B16404CB5951}" srcOrd="3" destOrd="0" parTransId="{74154233-AEFF-4AD7-B84D-5EFC04E2E931}" sibTransId="{ADA73308-8DDF-41E8-990D-3D43E330B203}"/>
    <dgm:cxn modelId="{654DF7F9-AC75-4CEC-9089-EC49CBF73576}" type="presOf" srcId="{510B2989-25B0-4082-B076-CEE1DF85FC5C}" destId="{16B24C28-F7E5-49C5-B5DC-380BCD219C0D}" srcOrd="1" destOrd="0" presId="urn:microsoft.com/office/officeart/2005/8/layout/vProcess5"/>
    <dgm:cxn modelId="{1BB8D6FC-ADB9-468D-91F8-B0DF35FF0906}" type="presOf" srcId="{80BE0464-A904-44DD-80BE-9E1A9D47C617}" destId="{12AE5493-8CF4-462F-A857-EFB46C020658}" srcOrd="1" destOrd="0" presId="urn:microsoft.com/office/officeart/2005/8/layout/vProcess5"/>
    <dgm:cxn modelId="{7CFDCCFD-D045-4C12-9633-91CC348EEC40}" srcId="{009E58DF-779E-4FD1-8C49-61F112B41A78}" destId="{C987B237-E5C4-4D16-BACE-0AB7C223DD3C}" srcOrd="2" destOrd="0" parTransId="{2910EC30-2F68-4445-B923-C95D10C62270}" sibTransId="{F0401FC2-6326-4A6B-B291-B5149B1CBECD}"/>
    <dgm:cxn modelId="{FACB6F55-694B-45F3-93D3-E380138462E1}" type="presParOf" srcId="{9486C469-68C9-4284-97DC-D37F9F0062EA}" destId="{878A0FDB-A65E-4066-94A3-B36A2757210D}" srcOrd="0" destOrd="0" presId="urn:microsoft.com/office/officeart/2005/8/layout/vProcess5"/>
    <dgm:cxn modelId="{CD76126E-BFC4-49C3-BB8C-3A903467267F}" type="presParOf" srcId="{9486C469-68C9-4284-97DC-D37F9F0062EA}" destId="{0F3E9066-404D-4881-AE01-6C152C153D67}" srcOrd="1" destOrd="0" presId="urn:microsoft.com/office/officeart/2005/8/layout/vProcess5"/>
    <dgm:cxn modelId="{20F624C7-517E-4472-AEF6-9AC134691148}" type="presParOf" srcId="{9486C469-68C9-4284-97DC-D37F9F0062EA}" destId="{E1935153-CC61-44F5-B1AB-2555A4347596}" srcOrd="2" destOrd="0" presId="urn:microsoft.com/office/officeart/2005/8/layout/vProcess5"/>
    <dgm:cxn modelId="{704CCD7B-593C-4BA1-8BC2-ADE1362B81EE}" type="presParOf" srcId="{9486C469-68C9-4284-97DC-D37F9F0062EA}" destId="{9B41D3F4-ED76-4B5D-B6E9-190EA1C60779}" srcOrd="3" destOrd="0" presId="urn:microsoft.com/office/officeart/2005/8/layout/vProcess5"/>
    <dgm:cxn modelId="{CED43814-6B6B-410D-BF0C-A4DECEC91E9B}" type="presParOf" srcId="{9486C469-68C9-4284-97DC-D37F9F0062EA}" destId="{C4884C2F-F061-44BC-A37A-60A0CBFF320C}" srcOrd="4" destOrd="0" presId="urn:microsoft.com/office/officeart/2005/8/layout/vProcess5"/>
    <dgm:cxn modelId="{F5C3FD2A-FCBC-450C-9DF3-123610C45116}" type="presParOf" srcId="{9486C469-68C9-4284-97DC-D37F9F0062EA}" destId="{BB1737D6-3440-4017-801F-81C187CD3C8E}" srcOrd="5" destOrd="0" presId="urn:microsoft.com/office/officeart/2005/8/layout/vProcess5"/>
    <dgm:cxn modelId="{FD55BFBE-C29D-4347-97EA-EFFB3BA83F46}" type="presParOf" srcId="{9486C469-68C9-4284-97DC-D37F9F0062EA}" destId="{4E85ED34-CE28-447D-AC22-78BF9BB6DF3F}" srcOrd="6" destOrd="0" presId="urn:microsoft.com/office/officeart/2005/8/layout/vProcess5"/>
    <dgm:cxn modelId="{7409EE58-5892-435D-B0EB-AA4C779E1514}" type="presParOf" srcId="{9486C469-68C9-4284-97DC-D37F9F0062EA}" destId="{33E4F858-FC93-4C5C-9796-02F5FE82A313}" srcOrd="7" destOrd="0" presId="urn:microsoft.com/office/officeart/2005/8/layout/vProcess5"/>
    <dgm:cxn modelId="{21A9E08C-0CDB-4CA5-B03E-E331687F0C00}" type="presParOf" srcId="{9486C469-68C9-4284-97DC-D37F9F0062EA}" destId="{6C2FD664-7C56-46FB-AC94-4AA4C534D17E}" srcOrd="8" destOrd="0" presId="urn:microsoft.com/office/officeart/2005/8/layout/vProcess5"/>
    <dgm:cxn modelId="{B69BAE2D-4959-4C5A-9A61-5EA6B116C806}" type="presParOf" srcId="{9486C469-68C9-4284-97DC-D37F9F0062EA}" destId="{92E6010A-7BAB-4299-A74C-E2D2D4123B3C}" srcOrd="9" destOrd="0" presId="urn:microsoft.com/office/officeart/2005/8/layout/vProcess5"/>
    <dgm:cxn modelId="{FBB0F651-29CA-40A1-BCB4-CED0E73F8EF1}" type="presParOf" srcId="{9486C469-68C9-4284-97DC-D37F9F0062EA}" destId="{16B24C28-F7E5-49C5-B5DC-380BCD219C0D}" srcOrd="10" destOrd="0" presId="urn:microsoft.com/office/officeart/2005/8/layout/vProcess5"/>
    <dgm:cxn modelId="{FCF785EB-4B02-4233-8B8F-2A8CD72AD91D}" type="presParOf" srcId="{9486C469-68C9-4284-97DC-D37F9F0062EA}" destId="{12AE5493-8CF4-462F-A857-EFB46C020658}" srcOrd="11" destOrd="0" presId="urn:microsoft.com/office/officeart/2005/8/layout/vProcess5"/>
    <dgm:cxn modelId="{C3E324BD-F05E-494D-AC52-DE3B82443920}" type="presParOf" srcId="{9486C469-68C9-4284-97DC-D37F9F0062EA}" destId="{D19440BC-41E0-4B62-BD3A-6E04B325A14C}" srcOrd="12" destOrd="0" presId="urn:microsoft.com/office/officeart/2005/8/layout/vProcess5"/>
    <dgm:cxn modelId="{0E60F6C4-8A60-4165-87F2-5543EFC9AADF}" type="presParOf" srcId="{9486C469-68C9-4284-97DC-D37F9F0062EA}" destId="{33F6DF3F-A363-4A34-ABB4-E43F4E489C97}" srcOrd="13" destOrd="0" presId="urn:microsoft.com/office/officeart/2005/8/layout/vProcess5"/>
    <dgm:cxn modelId="{C7C700FA-5C91-415F-B44E-C648AD8B42FA}" type="presParOf" srcId="{9486C469-68C9-4284-97DC-D37F9F0062EA}" destId="{1469CD19-6649-4C84-9D27-DDEFA0B65F50}" srcOrd="14" destOrd="0" presId="urn:microsoft.com/office/officeart/2005/8/layout/vProcess5"/>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20C990B-F844-4376-99C6-58DA90A28ACF}"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319ED16D-EDBE-40FD-B47C-C035C77E875A}">
      <dgm:prSet/>
      <dgm:spPr/>
      <dgm:t>
        <a:bodyPr/>
        <a:lstStyle/>
        <a:p>
          <a:pPr>
            <a:lnSpc>
              <a:spcPct val="100000"/>
            </a:lnSpc>
          </a:pPr>
          <a:r>
            <a:rPr lang="en-US"/>
            <a:t>Outlines what a student should be able to do in order to demonstrate proficiency of a learning goal/learning standard</a:t>
          </a:r>
        </a:p>
      </dgm:t>
    </dgm:pt>
    <dgm:pt modelId="{A8D952C7-4A3B-49C9-A54F-D940E4077773}" type="parTrans" cxnId="{3BD20C01-F77B-42C1-9B64-6967B4E974FD}">
      <dgm:prSet/>
      <dgm:spPr/>
      <dgm:t>
        <a:bodyPr/>
        <a:lstStyle/>
        <a:p>
          <a:endParaRPr lang="en-US"/>
        </a:p>
      </dgm:t>
    </dgm:pt>
    <dgm:pt modelId="{35A6D05E-7BB9-4377-84EC-6EEF5B33FCD5}" type="sibTrans" cxnId="{3BD20C01-F77B-42C1-9B64-6967B4E974FD}">
      <dgm:prSet/>
      <dgm:spPr/>
      <dgm:t>
        <a:bodyPr/>
        <a:lstStyle/>
        <a:p>
          <a:endParaRPr lang="en-US"/>
        </a:p>
      </dgm:t>
    </dgm:pt>
    <dgm:pt modelId="{CCB4ABEC-09C3-4FFB-BDCD-AECE5384A4BC}">
      <dgm:prSet/>
      <dgm:spPr/>
      <dgm:t>
        <a:bodyPr/>
        <a:lstStyle/>
        <a:p>
          <a:pPr>
            <a:lnSpc>
              <a:spcPct val="100000"/>
            </a:lnSpc>
          </a:pPr>
          <a:r>
            <a:rPr lang="en-US"/>
            <a:t>Observable, actionable, measurable</a:t>
          </a:r>
        </a:p>
      </dgm:t>
    </dgm:pt>
    <dgm:pt modelId="{0705ED61-B65D-44A2-B5A2-408302EF8F31}" type="parTrans" cxnId="{9ACE366A-27C0-4DB0-B1C8-29C3010A75D2}">
      <dgm:prSet/>
      <dgm:spPr/>
      <dgm:t>
        <a:bodyPr/>
        <a:lstStyle/>
        <a:p>
          <a:endParaRPr lang="en-US"/>
        </a:p>
      </dgm:t>
    </dgm:pt>
    <dgm:pt modelId="{3639DC37-C165-4B03-8B80-CF11DFA49F94}" type="sibTrans" cxnId="{9ACE366A-27C0-4DB0-B1C8-29C3010A75D2}">
      <dgm:prSet/>
      <dgm:spPr/>
      <dgm:t>
        <a:bodyPr/>
        <a:lstStyle/>
        <a:p>
          <a:endParaRPr lang="en-US"/>
        </a:p>
      </dgm:t>
    </dgm:pt>
    <dgm:pt modelId="{E9F90B4A-8855-4F5A-A88C-15779E22D6E1}">
      <dgm:prSet/>
      <dgm:spPr/>
      <dgm:t>
        <a:bodyPr/>
        <a:lstStyle/>
        <a:p>
          <a:pPr>
            <a:lnSpc>
              <a:spcPct val="100000"/>
            </a:lnSpc>
          </a:pPr>
          <a:r>
            <a:rPr lang="en-US"/>
            <a:t>Co-constructing success criteria brings students into the learning process, and increases ownership of learning</a:t>
          </a:r>
        </a:p>
      </dgm:t>
    </dgm:pt>
    <dgm:pt modelId="{FA79743E-774C-4172-A2CC-1877169F8204}" type="parTrans" cxnId="{F80E903D-4D17-4202-A583-F55B5CA0073A}">
      <dgm:prSet/>
      <dgm:spPr/>
      <dgm:t>
        <a:bodyPr/>
        <a:lstStyle/>
        <a:p>
          <a:endParaRPr lang="en-US"/>
        </a:p>
      </dgm:t>
    </dgm:pt>
    <dgm:pt modelId="{209A463B-3D61-43BB-BA73-BF964F4F3901}" type="sibTrans" cxnId="{F80E903D-4D17-4202-A583-F55B5CA0073A}">
      <dgm:prSet/>
      <dgm:spPr/>
      <dgm:t>
        <a:bodyPr/>
        <a:lstStyle/>
        <a:p>
          <a:endParaRPr lang="en-US"/>
        </a:p>
      </dgm:t>
    </dgm:pt>
    <dgm:pt modelId="{B0D54BA4-B1A8-4719-839E-BDC3570477B1}">
      <dgm:prSet/>
      <dgm:spPr/>
      <dgm:t>
        <a:bodyPr/>
        <a:lstStyle/>
        <a:p>
          <a:pPr>
            <a:lnSpc>
              <a:spcPct val="100000"/>
            </a:lnSpc>
          </a:pPr>
          <a:r>
            <a:rPr lang="en-US"/>
            <a:t>Opens up the possibilities to capture evidence of learning</a:t>
          </a:r>
        </a:p>
      </dgm:t>
    </dgm:pt>
    <dgm:pt modelId="{A8871E90-97AF-41BF-B1CB-A8D11D5B4F10}" type="parTrans" cxnId="{A81AD15C-B765-40F6-ABE1-B4AB2E940C98}">
      <dgm:prSet/>
      <dgm:spPr/>
      <dgm:t>
        <a:bodyPr/>
        <a:lstStyle/>
        <a:p>
          <a:endParaRPr lang="en-US"/>
        </a:p>
      </dgm:t>
    </dgm:pt>
    <dgm:pt modelId="{4EFC393B-5129-4988-893E-50E554E24621}" type="sibTrans" cxnId="{A81AD15C-B765-40F6-ABE1-B4AB2E940C98}">
      <dgm:prSet/>
      <dgm:spPr/>
      <dgm:t>
        <a:bodyPr/>
        <a:lstStyle/>
        <a:p>
          <a:endParaRPr lang="en-US"/>
        </a:p>
      </dgm:t>
    </dgm:pt>
    <dgm:pt modelId="{E62C69E3-FAE2-407A-BA89-8B5A6547303C}">
      <dgm:prSet/>
      <dgm:spPr/>
      <dgm:t>
        <a:bodyPr/>
        <a:lstStyle/>
        <a:p>
          <a:pPr>
            <a:lnSpc>
              <a:spcPct val="100000"/>
            </a:lnSpc>
          </a:pPr>
          <a:r>
            <a:rPr lang="en-US"/>
            <a:t>Feedback and assessment directly connected to success criteria</a:t>
          </a:r>
        </a:p>
      </dgm:t>
    </dgm:pt>
    <dgm:pt modelId="{CF38DFB3-EB13-4D4B-8474-D3F633086980}" type="parTrans" cxnId="{E944C0BC-5528-4F66-A8CE-E8607E399A11}">
      <dgm:prSet/>
      <dgm:spPr/>
      <dgm:t>
        <a:bodyPr/>
        <a:lstStyle/>
        <a:p>
          <a:endParaRPr lang="en-US"/>
        </a:p>
      </dgm:t>
    </dgm:pt>
    <dgm:pt modelId="{8C145765-121C-408B-8A3E-6D42B3D3C512}" type="sibTrans" cxnId="{E944C0BC-5528-4F66-A8CE-E8607E399A11}">
      <dgm:prSet/>
      <dgm:spPr/>
      <dgm:t>
        <a:bodyPr/>
        <a:lstStyle/>
        <a:p>
          <a:endParaRPr lang="en-US"/>
        </a:p>
      </dgm:t>
    </dgm:pt>
    <dgm:pt modelId="{7C979C9D-F55C-4456-BDA5-2B586C0E2BEA}">
      <dgm:prSet phldr="0"/>
      <dgm:spPr/>
      <dgm:t>
        <a:bodyPr/>
        <a:lstStyle/>
        <a:p>
          <a:pPr rtl="0"/>
          <a:r>
            <a:rPr lang="en-US" i="0">
              <a:latin typeface="Georgia Pro Light"/>
            </a:rPr>
            <a:t>Should</a:t>
          </a:r>
          <a:r>
            <a:rPr lang="en-US" i="0"/>
            <a:t> be expressed in language that students can understand and use.</a:t>
          </a:r>
          <a:endParaRPr lang="en-US" i="0">
            <a:latin typeface="Georgia Pro Light"/>
          </a:endParaRPr>
        </a:p>
      </dgm:t>
    </dgm:pt>
    <dgm:pt modelId="{BA13AA45-63FA-48B6-AEE2-58093BC92038}" type="parTrans" cxnId="{5908807C-94E8-41E6-9702-0C8959D5812F}">
      <dgm:prSet/>
      <dgm:spPr/>
    </dgm:pt>
    <dgm:pt modelId="{729995FE-4B97-4B73-ABED-A09475267B73}" type="sibTrans" cxnId="{5908807C-94E8-41E6-9702-0C8959D5812F}">
      <dgm:prSet/>
      <dgm:spPr/>
    </dgm:pt>
    <dgm:pt modelId="{102E4426-A30C-48B1-8EFB-BDDE44CFDA25}" type="pres">
      <dgm:prSet presAssocID="{920C990B-F844-4376-99C6-58DA90A28ACF}" presName="root" presStyleCnt="0">
        <dgm:presLayoutVars>
          <dgm:dir/>
          <dgm:resizeHandles val="exact"/>
        </dgm:presLayoutVars>
      </dgm:prSet>
      <dgm:spPr/>
    </dgm:pt>
    <dgm:pt modelId="{41CAA431-0865-441E-8476-3CC1FED2D672}" type="pres">
      <dgm:prSet presAssocID="{319ED16D-EDBE-40FD-B47C-C035C77E875A}" presName="compNode" presStyleCnt="0"/>
      <dgm:spPr/>
    </dgm:pt>
    <dgm:pt modelId="{A052DEB8-9B2D-4910-A9A4-E8AF145DA771}" type="pres">
      <dgm:prSet presAssocID="{319ED16D-EDBE-40FD-B47C-C035C77E875A}" presName="bgRect" presStyleLbl="bgShp" presStyleIdx="0" presStyleCnt="6"/>
      <dgm:spPr/>
    </dgm:pt>
    <dgm:pt modelId="{63575F77-53E9-4CD7-98A9-3D71A8496A73}" type="pres">
      <dgm:prSet presAssocID="{319ED16D-EDBE-40FD-B47C-C035C77E875A}" presName="iconRect" presStyleLbl="node1" presStyleIdx="0" presStyleCnt="6"/>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lassroom"/>
        </a:ext>
      </dgm:extLst>
    </dgm:pt>
    <dgm:pt modelId="{B31B94A1-208D-49CA-90F7-85F913CD6790}" type="pres">
      <dgm:prSet presAssocID="{319ED16D-EDBE-40FD-B47C-C035C77E875A}" presName="spaceRect" presStyleCnt="0"/>
      <dgm:spPr/>
    </dgm:pt>
    <dgm:pt modelId="{533D0AED-23D2-46B2-8148-433815E79624}" type="pres">
      <dgm:prSet presAssocID="{319ED16D-EDBE-40FD-B47C-C035C77E875A}" presName="parTx" presStyleLbl="revTx" presStyleIdx="0" presStyleCnt="6">
        <dgm:presLayoutVars>
          <dgm:chMax val="0"/>
          <dgm:chPref val="0"/>
        </dgm:presLayoutVars>
      </dgm:prSet>
      <dgm:spPr/>
    </dgm:pt>
    <dgm:pt modelId="{7D87B086-FE6A-4042-9053-2482ED0E3BE9}" type="pres">
      <dgm:prSet presAssocID="{35A6D05E-7BB9-4377-84EC-6EEF5B33FCD5}" presName="sibTrans" presStyleCnt="0"/>
      <dgm:spPr/>
    </dgm:pt>
    <dgm:pt modelId="{A3A0B60B-71C4-492D-B454-4D3269AB835C}" type="pres">
      <dgm:prSet presAssocID="{CCB4ABEC-09C3-4FFB-BDCD-AECE5384A4BC}" presName="compNode" presStyleCnt="0"/>
      <dgm:spPr/>
    </dgm:pt>
    <dgm:pt modelId="{F4550E76-5486-40C3-8A32-2F2A8D71AECC}" type="pres">
      <dgm:prSet presAssocID="{CCB4ABEC-09C3-4FFB-BDCD-AECE5384A4BC}" presName="bgRect" presStyleLbl="bgShp" presStyleIdx="1" presStyleCnt="6"/>
      <dgm:spPr/>
    </dgm:pt>
    <dgm:pt modelId="{CB07FB33-F424-4CD0-851B-F4A02017AB12}" type="pres">
      <dgm:prSet presAssocID="{CCB4ABEC-09C3-4FFB-BDCD-AECE5384A4BC}" presName="iconRect" presStyleLbl="node1" presStyleIdx="1" presStyleCnt="6"/>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Eye"/>
        </a:ext>
      </dgm:extLst>
    </dgm:pt>
    <dgm:pt modelId="{137718D3-3237-4546-BFAA-8C0440C1CB62}" type="pres">
      <dgm:prSet presAssocID="{CCB4ABEC-09C3-4FFB-BDCD-AECE5384A4BC}" presName="spaceRect" presStyleCnt="0"/>
      <dgm:spPr/>
    </dgm:pt>
    <dgm:pt modelId="{8344483F-B6A8-45E5-9FD5-7DAB2D91A946}" type="pres">
      <dgm:prSet presAssocID="{CCB4ABEC-09C3-4FFB-BDCD-AECE5384A4BC}" presName="parTx" presStyleLbl="revTx" presStyleIdx="1" presStyleCnt="6">
        <dgm:presLayoutVars>
          <dgm:chMax val="0"/>
          <dgm:chPref val="0"/>
        </dgm:presLayoutVars>
      </dgm:prSet>
      <dgm:spPr/>
    </dgm:pt>
    <dgm:pt modelId="{D08001A8-D3F5-4533-98B2-B718431E840E}" type="pres">
      <dgm:prSet presAssocID="{3639DC37-C165-4B03-8B80-CF11DFA49F94}" presName="sibTrans" presStyleCnt="0"/>
      <dgm:spPr/>
    </dgm:pt>
    <dgm:pt modelId="{0BD3B4B1-7745-4F8D-862F-E923073077E1}" type="pres">
      <dgm:prSet presAssocID="{E9F90B4A-8855-4F5A-A88C-15779E22D6E1}" presName="compNode" presStyleCnt="0"/>
      <dgm:spPr/>
    </dgm:pt>
    <dgm:pt modelId="{2BAEDFB5-2DD5-4E0A-9154-D05FBDA24511}" type="pres">
      <dgm:prSet presAssocID="{E9F90B4A-8855-4F5A-A88C-15779E22D6E1}" presName="bgRect" presStyleLbl="bgShp" presStyleIdx="2" presStyleCnt="6"/>
      <dgm:spPr/>
    </dgm:pt>
    <dgm:pt modelId="{02C55DE2-F5D6-4197-B085-696B95066012}" type="pres">
      <dgm:prSet presAssocID="{E9F90B4A-8855-4F5A-A88C-15779E22D6E1}" presName="iconRect" presStyleLbl="node1" presStyleIdx="2" presStyleCnt="6"/>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Light Bulb and Gear"/>
        </a:ext>
      </dgm:extLst>
    </dgm:pt>
    <dgm:pt modelId="{D4823889-9DCB-41E1-8E52-EFD5666EB816}" type="pres">
      <dgm:prSet presAssocID="{E9F90B4A-8855-4F5A-A88C-15779E22D6E1}" presName="spaceRect" presStyleCnt="0"/>
      <dgm:spPr/>
    </dgm:pt>
    <dgm:pt modelId="{BE922729-44A8-4B85-8E40-030FC2C407F9}" type="pres">
      <dgm:prSet presAssocID="{E9F90B4A-8855-4F5A-A88C-15779E22D6E1}" presName="parTx" presStyleLbl="revTx" presStyleIdx="2" presStyleCnt="6">
        <dgm:presLayoutVars>
          <dgm:chMax val="0"/>
          <dgm:chPref val="0"/>
        </dgm:presLayoutVars>
      </dgm:prSet>
      <dgm:spPr/>
    </dgm:pt>
    <dgm:pt modelId="{4DDBA00C-FD3C-431C-9AC0-E08C72BB8868}" type="pres">
      <dgm:prSet presAssocID="{209A463B-3D61-43BB-BA73-BF964F4F3901}" presName="sibTrans" presStyleCnt="0"/>
      <dgm:spPr/>
    </dgm:pt>
    <dgm:pt modelId="{47966BEE-E538-4F33-AFDF-AF1602B51605}" type="pres">
      <dgm:prSet presAssocID="{B0D54BA4-B1A8-4719-839E-BDC3570477B1}" presName="compNode" presStyleCnt="0"/>
      <dgm:spPr/>
    </dgm:pt>
    <dgm:pt modelId="{8E013E55-949C-4953-B142-CFBD5CED21FF}" type="pres">
      <dgm:prSet presAssocID="{B0D54BA4-B1A8-4719-839E-BDC3570477B1}" presName="bgRect" presStyleLbl="bgShp" presStyleIdx="3" presStyleCnt="6"/>
      <dgm:spPr/>
    </dgm:pt>
    <dgm:pt modelId="{1869F866-9B03-42DD-BEA9-1568526D52C9}" type="pres">
      <dgm:prSet presAssocID="{B0D54BA4-B1A8-4719-839E-BDC3570477B1}" presName="iconRect" presStyleLbl="node1" presStyleIdx="3" presStyleCnt="6"/>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Head with Gears"/>
        </a:ext>
      </dgm:extLst>
    </dgm:pt>
    <dgm:pt modelId="{D1F21D3B-AC2D-48C0-9456-50C5742129B9}" type="pres">
      <dgm:prSet presAssocID="{B0D54BA4-B1A8-4719-839E-BDC3570477B1}" presName="spaceRect" presStyleCnt="0"/>
      <dgm:spPr/>
    </dgm:pt>
    <dgm:pt modelId="{DD1934EE-9320-43E3-8207-4FDE259F99E9}" type="pres">
      <dgm:prSet presAssocID="{B0D54BA4-B1A8-4719-839E-BDC3570477B1}" presName="parTx" presStyleLbl="revTx" presStyleIdx="3" presStyleCnt="6">
        <dgm:presLayoutVars>
          <dgm:chMax val="0"/>
          <dgm:chPref val="0"/>
        </dgm:presLayoutVars>
      </dgm:prSet>
      <dgm:spPr/>
    </dgm:pt>
    <dgm:pt modelId="{29C2AD42-276C-45CD-8D33-9FE48EF13B49}" type="pres">
      <dgm:prSet presAssocID="{4EFC393B-5129-4988-893E-50E554E24621}" presName="sibTrans" presStyleCnt="0"/>
      <dgm:spPr/>
    </dgm:pt>
    <dgm:pt modelId="{5EBB0DB4-1CE9-4F8A-88C1-3DFF183C1967}" type="pres">
      <dgm:prSet presAssocID="{E62C69E3-FAE2-407A-BA89-8B5A6547303C}" presName="compNode" presStyleCnt="0"/>
      <dgm:spPr/>
    </dgm:pt>
    <dgm:pt modelId="{A5CBD944-FB7E-4A41-9702-F5AC897FA994}" type="pres">
      <dgm:prSet presAssocID="{E62C69E3-FAE2-407A-BA89-8B5A6547303C}" presName="bgRect" presStyleLbl="bgShp" presStyleIdx="4" presStyleCnt="6"/>
      <dgm:spPr/>
    </dgm:pt>
    <dgm:pt modelId="{184D38F3-8E2D-4580-8810-47A74BF9C407}" type="pres">
      <dgm:prSet presAssocID="{E62C69E3-FAE2-407A-BA89-8B5A6547303C}" presName="iconRect" presStyleLbl="node1" presStyleIdx="4" presStyleCnt="6"/>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Chat"/>
        </a:ext>
      </dgm:extLst>
    </dgm:pt>
    <dgm:pt modelId="{5836BC16-13F9-40DC-86CE-7D68AD530569}" type="pres">
      <dgm:prSet presAssocID="{E62C69E3-FAE2-407A-BA89-8B5A6547303C}" presName="spaceRect" presStyleCnt="0"/>
      <dgm:spPr/>
    </dgm:pt>
    <dgm:pt modelId="{8FFF1068-52FF-4345-A1B1-BA34D6114B83}" type="pres">
      <dgm:prSet presAssocID="{E62C69E3-FAE2-407A-BA89-8B5A6547303C}" presName="parTx" presStyleLbl="revTx" presStyleIdx="4" presStyleCnt="6">
        <dgm:presLayoutVars>
          <dgm:chMax val="0"/>
          <dgm:chPref val="0"/>
        </dgm:presLayoutVars>
      </dgm:prSet>
      <dgm:spPr/>
    </dgm:pt>
    <dgm:pt modelId="{9A403A68-F5C0-4428-8BFC-5FD1009DAF38}" type="pres">
      <dgm:prSet presAssocID="{8C145765-121C-408B-8A3E-6D42B3D3C512}" presName="sibTrans" presStyleCnt="0"/>
      <dgm:spPr/>
    </dgm:pt>
    <dgm:pt modelId="{C7B13232-F160-4E4B-82EC-EBED307F15F0}" type="pres">
      <dgm:prSet presAssocID="{7C979C9D-F55C-4456-BDA5-2B586C0E2BEA}" presName="compNode" presStyleCnt="0"/>
      <dgm:spPr/>
    </dgm:pt>
    <dgm:pt modelId="{F0691C36-5126-41AC-9CD7-1019DBF47203}" type="pres">
      <dgm:prSet presAssocID="{7C979C9D-F55C-4456-BDA5-2B586C0E2BEA}" presName="bgRect" presStyleLbl="bgShp" presStyleIdx="5" presStyleCnt="6"/>
      <dgm:spPr/>
    </dgm:pt>
    <dgm:pt modelId="{30E8B327-696C-4933-BC51-142F6B679574}" type="pres">
      <dgm:prSet presAssocID="{7C979C9D-F55C-4456-BDA5-2B586C0E2BEA}" presName="iconRect" presStyleLbl="node1" presStyleIdx="5" presStyleCnt="6"/>
      <dgm:spPr/>
    </dgm:pt>
    <dgm:pt modelId="{6205EDE5-1AD5-40FD-A906-05316E932427}" type="pres">
      <dgm:prSet presAssocID="{7C979C9D-F55C-4456-BDA5-2B586C0E2BEA}" presName="spaceRect" presStyleCnt="0"/>
      <dgm:spPr/>
    </dgm:pt>
    <dgm:pt modelId="{951375E7-3115-4C78-B7E2-5C079D0CE3B8}" type="pres">
      <dgm:prSet presAssocID="{7C979C9D-F55C-4456-BDA5-2B586C0E2BEA}" presName="parTx" presStyleLbl="revTx" presStyleIdx="5" presStyleCnt="6">
        <dgm:presLayoutVars>
          <dgm:chMax val="0"/>
          <dgm:chPref val="0"/>
        </dgm:presLayoutVars>
      </dgm:prSet>
      <dgm:spPr/>
    </dgm:pt>
  </dgm:ptLst>
  <dgm:cxnLst>
    <dgm:cxn modelId="{3BD20C01-F77B-42C1-9B64-6967B4E974FD}" srcId="{920C990B-F844-4376-99C6-58DA90A28ACF}" destId="{319ED16D-EDBE-40FD-B47C-C035C77E875A}" srcOrd="0" destOrd="0" parTransId="{A8D952C7-4A3B-49C9-A54F-D940E4077773}" sibTransId="{35A6D05E-7BB9-4377-84EC-6EEF5B33FCD5}"/>
    <dgm:cxn modelId="{B7EA4D16-48AC-47C5-B4F6-43FEB84FC2A0}" type="presOf" srcId="{CCB4ABEC-09C3-4FFB-BDCD-AECE5384A4BC}" destId="{8344483F-B6A8-45E5-9FD5-7DAB2D91A946}" srcOrd="0" destOrd="0" presId="urn:microsoft.com/office/officeart/2018/2/layout/IconVerticalSolidList"/>
    <dgm:cxn modelId="{E268C826-0DD9-472F-9E34-02CA443F6B83}" type="presOf" srcId="{920C990B-F844-4376-99C6-58DA90A28ACF}" destId="{102E4426-A30C-48B1-8EFB-BDDE44CFDA25}" srcOrd="0" destOrd="0" presId="urn:microsoft.com/office/officeart/2018/2/layout/IconVerticalSolidList"/>
    <dgm:cxn modelId="{F80E903D-4D17-4202-A583-F55B5CA0073A}" srcId="{920C990B-F844-4376-99C6-58DA90A28ACF}" destId="{E9F90B4A-8855-4F5A-A88C-15779E22D6E1}" srcOrd="2" destOrd="0" parTransId="{FA79743E-774C-4172-A2CC-1877169F8204}" sibTransId="{209A463B-3D61-43BB-BA73-BF964F4F3901}"/>
    <dgm:cxn modelId="{A81AD15C-B765-40F6-ABE1-B4AB2E940C98}" srcId="{920C990B-F844-4376-99C6-58DA90A28ACF}" destId="{B0D54BA4-B1A8-4719-839E-BDC3570477B1}" srcOrd="3" destOrd="0" parTransId="{A8871E90-97AF-41BF-B1CB-A8D11D5B4F10}" sibTransId="{4EFC393B-5129-4988-893E-50E554E24621}"/>
    <dgm:cxn modelId="{05495163-D3B8-41B4-BBAE-0D83A1FF167D}" type="presOf" srcId="{E62C69E3-FAE2-407A-BA89-8B5A6547303C}" destId="{8FFF1068-52FF-4345-A1B1-BA34D6114B83}" srcOrd="0" destOrd="0" presId="urn:microsoft.com/office/officeart/2018/2/layout/IconVerticalSolidList"/>
    <dgm:cxn modelId="{85584567-CA73-429A-B58E-B919945440FD}" type="presOf" srcId="{319ED16D-EDBE-40FD-B47C-C035C77E875A}" destId="{533D0AED-23D2-46B2-8148-433815E79624}" srcOrd="0" destOrd="0" presId="urn:microsoft.com/office/officeart/2018/2/layout/IconVerticalSolidList"/>
    <dgm:cxn modelId="{9ACE366A-27C0-4DB0-B1C8-29C3010A75D2}" srcId="{920C990B-F844-4376-99C6-58DA90A28ACF}" destId="{CCB4ABEC-09C3-4FFB-BDCD-AECE5384A4BC}" srcOrd="1" destOrd="0" parTransId="{0705ED61-B65D-44A2-B5A2-408302EF8F31}" sibTransId="{3639DC37-C165-4B03-8B80-CF11DFA49F94}"/>
    <dgm:cxn modelId="{B4DEFD6C-1815-427D-9436-5984832CF56D}" type="presOf" srcId="{E9F90B4A-8855-4F5A-A88C-15779E22D6E1}" destId="{BE922729-44A8-4B85-8E40-030FC2C407F9}" srcOrd="0" destOrd="0" presId="urn:microsoft.com/office/officeart/2018/2/layout/IconVerticalSolidList"/>
    <dgm:cxn modelId="{5908807C-94E8-41E6-9702-0C8959D5812F}" srcId="{920C990B-F844-4376-99C6-58DA90A28ACF}" destId="{7C979C9D-F55C-4456-BDA5-2B586C0E2BEA}" srcOrd="5" destOrd="0" parTransId="{BA13AA45-63FA-48B6-AEE2-58093BC92038}" sibTransId="{729995FE-4B97-4B73-ABED-A09475267B73}"/>
    <dgm:cxn modelId="{76DE5386-817F-43DC-A350-1601745EDFF2}" type="presOf" srcId="{7C979C9D-F55C-4456-BDA5-2B586C0E2BEA}" destId="{951375E7-3115-4C78-B7E2-5C079D0CE3B8}" srcOrd="0" destOrd="0" presId="urn:microsoft.com/office/officeart/2018/2/layout/IconVerticalSolidList"/>
    <dgm:cxn modelId="{0A262AA7-E460-4C46-B1EE-BCA19EBC200E}" type="presOf" srcId="{B0D54BA4-B1A8-4719-839E-BDC3570477B1}" destId="{DD1934EE-9320-43E3-8207-4FDE259F99E9}" srcOrd="0" destOrd="0" presId="urn:microsoft.com/office/officeart/2018/2/layout/IconVerticalSolidList"/>
    <dgm:cxn modelId="{E944C0BC-5528-4F66-A8CE-E8607E399A11}" srcId="{920C990B-F844-4376-99C6-58DA90A28ACF}" destId="{E62C69E3-FAE2-407A-BA89-8B5A6547303C}" srcOrd="4" destOrd="0" parTransId="{CF38DFB3-EB13-4D4B-8474-D3F633086980}" sibTransId="{8C145765-121C-408B-8A3E-6D42B3D3C512}"/>
    <dgm:cxn modelId="{14077094-68A3-42E7-8A0F-7C7A29304C97}" type="presParOf" srcId="{102E4426-A30C-48B1-8EFB-BDDE44CFDA25}" destId="{41CAA431-0865-441E-8476-3CC1FED2D672}" srcOrd="0" destOrd="0" presId="urn:microsoft.com/office/officeart/2018/2/layout/IconVerticalSolidList"/>
    <dgm:cxn modelId="{486FF503-8BC5-4BD2-9B7D-4692F08D2421}" type="presParOf" srcId="{41CAA431-0865-441E-8476-3CC1FED2D672}" destId="{A052DEB8-9B2D-4910-A9A4-E8AF145DA771}" srcOrd="0" destOrd="0" presId="urn:microsoft.com/office/officeart/2018/2/layout/IconVerticalSolidList"/>
    <dgm:cxn modelId="{C13296CB-F583-40F4-86EC-FA33FF9D3464}" type="presParOf" srcId="{41CAA431-0865-441E-8476-3CC1FED2D672}" destId="{63575F77-53E9-4CD7-98A9-3D71A8496A73}" srcOrd="1" destOrd="0" presId="urn:microsoft.com/office/officeart/2018/2/layout/IconVerticalSolidList"/>
    <dgm:cxn modelId="{4356B964-7901-4EB4-813F-3BA03D6D3B64}" type="presParOf" srcId="{41CAA431-0865-441E-8476-3CC1FED2D672}" destId="{B31B94A1-208D-49CA-90F7-85F913CD6790}" srcOrd="2" destOrd="0" presId="urn:microsoft.com/office/officeart/2018/2/layout/IconVerticalSolidList"/>
    <dgm:cxn modelId="{3046B5F0-3BBA-4A1A-AECE-5CA243061487}" type="presParOf" srcId="{41CAA431-0865-441E-8476-3CC1FED2D672}" destId="{533D0AED-23D2-46B2-8148-433815E79624}" srcOrd="3" destOrd="0" presId="urn:microsoft.com/office/officeart/2018/2/layout/IconVerticalSolidList"/>
    <dgm:cxn modelId="{36458A99-D844-49C4-8907-9114E0BB7A19}" type="presParOf" srcId="{102E4426-A30C-48B1-8EFB-BDDE44CFDA25}" destId="{7D87B086-FE6A-4042-9053-2482ED0E3BE9}" srcOrd="1" destOrd="0" presId="urn:microsoft.com/office/officeart/2018/2/layout/IconVerticalSolidList"/>
    <dgm:cxn modelId="{D63370A3-6CE2-4D5B-B60B-E329BF1A960C}" type="presParOf" srcId="{102E4426-A30C-48B1-8EFB-BDDE44CFDA25}" destId="{A3A0B60B-71C4-492D-B454-4D3269AB835C}" srcOrd="2" destOrd="0" presId="urn:microsoft.com/office/officeart/2018/2/layout/IconVerticalSolidList"/>
    <dgm:cxn modelId="{BE319901-D107-44C6-A7A8-C9430E03034F}" type="presParOf" srcId="{A3A0B60B-71C4-492D-B454-4D3269AB835C}" destId="{F4550E76-5486-40C3-8A32-2F2A8D71AECC}" srcOrd="0" destOrd="0" presId="urn:microsoft.com/office/officeart/2018/2/layout/IconVerticalSolidList"/>
    <dgm:cxn modelId="{3C4D4695-D50C-49F4-9E7C-09C4F5527D17}" type="presParOf" srcId="{A3A0B60B-71C4-492D-B454-4D3269AB835C}" destId="{CB07FB33-F424-4CD0-851B-F4A02017AB12}" srcOrd="1" destOrd="0" presId="urn:microsoft.com/office/officeart/2018/2/layout/IconVerticalSolidList"/>
    <dgm:cxn modelId="{CC104A96-F03B-45A4-88CB-D035241E9D0C}" type="presParOf" srcId="{A3A0B60B-71C4-492D-B454-4D3269AB835C}" destId="{137718D3-3237-4546-BFAA-8C0440C1CB62}" srcOrd="2" destOrd="0" presId="urn:microsoft.com/office/officeart/2018/2/layout/IconVerticalSolidList"/>
    <dgm:cxn modelId="{E7AE8310-195C-45B6-8496-5F711F2D4C67}" type="presParOf" srcId="{A3A0B60B-71C4-492D-B454-4D3269AB835C}" destId="{8344483F-B6A8-45E5-9FD5-7DAB2D91A946}" srcOrd="3" destOrd="0" presId="urn:microsoft.com/office/officeart/2018/2/layout/IconVerticalSolidList"/>
    <dgm:cxn modelId="{CDE97FDF-D1A3-46D4-B31A-AAD7724FF36E}" type="presParOf" srcId="{102E4426-A30C-48B1-8EFB-BDDE44CFDA25}" destId="{D08001A8-D3F5-4533-98B2-B718431E840E}" srcOrd="3" destOrd="0" presId="urn:microsoft.com/office/officeart/2018/2/layout/IconVerticalSolidList"/>
    <dgm:cxn modelId="{1E783FD1-91B8-473A-A75A-7DE4FE73633A}" type="presParOf" srcId="{102E4426-A30C-48B1-8EFB-BDDE44CFDA25}" destId="{0BD3B4B1-7745-4F8D-862F-E923073077E1}" srcOrd="4" destOrd="0" presId="urn:microsoft.com/office/officeart/2018/2/layout/IconVerticalSolidList"/>
    <dgm:cxn modelId="{2385E5F4-2B70-4EA9-AB74-8718B9561E6F}" type="presParOf" srcId="{0BD3B4B1-7745-4F8D-862F-E923073077E1}" destId="{2BAEDFB5-2DD5-4E0A-9154-D05FBDA24511}" srcOrd="0" destOrd="0" presId="urn:microsoft.com/office/officeart/2018/2/layout/IconVerticalSolidList"/>
    <dgm:cxn modelId="{F2A01025-F50D-4BA0-926C-4B544A15B19D}" type="presParOf" srcId="{0BD3B4B1-7745-4F8D-862F-E923073077E1}" destId="{02C55DE2-F5D6-4197-B085-696B95066012}" srcOrd="1" destOrd="0" presId="urn:microsoft.com/office/officeart/2018/2/layout/IconVerticalSolidList"/>
    <dgm:cxn modelId="{608DEA05-7600-4961-8EF3-D4D8FACAE933}" type="presParOf" srcId="{0BD3B4B1-7745-4F8D-862F-E923073077E1}" destId="{D4823889-9DCB-41E1-8E52-EFD5666EB816}" srcOrd="2" destOrd="0" presId="urn:microsoft.com/office/officeart/2018/2/layout/IconVerticalSolidList"/>
    <dgm:cxn modelId="{F4F66675-B72E-4773-A7B1-35541BE2A06D}" type="presParOf" srcId="{0BD3B4B1-7745-4F8D-862F-E923073077E1}" destId="{BE922729-44A8-4B85-8E40-030FC2C407F9}" srcOrd="3" destOrd="0" presId="urn:microsoft.com/office/officeart/2018/2/layout/IconVerticalSolidList"/>
    <dgm:cxn modelId="{AA607A20-2918-4D68-B761-9B931448BF67}" type="presParOf" srcId="{102E4426-A30C-48B1-8EFB-BDDE44CFDA25}" destId="{4DDBA00C-FD3C-431C-9AC0-E08C72BB8868}" srcOrd="5" destOrd="0" presId="urn:microsoft.com/office/officeart/2018/2/layout/IconVerticalSolidList"/>
    <dgm:cxn modelId="{D694561E-1002-49E5-A3B1-E9E9965D79D3}" type="presParOf" srcId="{102E4426-A30C-48B1-8EFB-BDDE44CFDA25}" destId="{47966BEE-E538-4F33-AFDF-AF1602B51605}" srcOrd="6" destOrd="0" presId="urn:microsoft.com/office/officeart/2018/2/layout/IconVerticalSolidList"/>
    <dgm:cxn modelId="{FF37FD44-99D3-412B-9793-C0CDB166FE17}" type="presParOf" srcId="{47966BEE-E538-4F33-AFDF-AF1602B51605}" destId="{8E013E55-949C-4953-B142-CFBD5CED21FF}" srcOrd="0" destOrd="0" presId="urn:microsoft.com/office/officeart/2018/2/layout/IconVerticalSolidList"/>
    <dgm:cxn modelId="{B042CC61-8D60-433D-8EFF-D34EE7AC02C2}" type="presParOf" srcId="{47966BEE-E538-4F33-AFDF-AF1602B51605}" destId="{1869F866-9B03-42DD-BEA9-1568526D52C9}" srcOrd="1" destOrd="0" presId="urn:microsoft.com/office/officeart/2018/2/layout/IconVerticalSolidList"/>
    <dgm:cxn modelId="{1ECDFA27-3730-462B-B0B2-AE1FA59B69E1}" type="presParOf" srcId="{47966BEE-E538-4F33-AFDF-AF1602B51605}" destId="{D1F21D3B-AC2D-48C0-9456-50C5742129B9}" srcOrd="2" destOrd="0" presId="urn:microsoft.com/office/officeart/2018/2/layout/IconVerticalSolidList"/>
    <dgm:cxn modelId="{C46C73D7-497D-4D1B-A726-0321164A852D}" type="presParOf" srcId="{47966BEE-E538-4F33-AFDF-AF1602B51605}" destId="{DD1934EE-9320-43E3-8207-4FDE259F99E9}" srcOrd="3" destOrd="0" presId="urn:microsoft.com/office/officeart/2018/2/layout/IconVerticalSolidList"/>
    <dgm:cxn modelId="{E950CB84-749A-457D-8CEE-A305CD6D65A3}" type="presParOf" srcId="{102E4426-A30C-48B1-8EFB-BDDE44CFDA25}" destId="{29C2AD42-276C-45CD-8D33-9FE48EF13B49}" srcOrd="7" destOrd="0" presId="urn:microsoft.com/office/officeart/2018/2/layout/IconVerticalSolidList"/>
    <dgm:cxn modelId="{832C2382-8051-4F68-98C2-C5F0908E0402}" type="presParOf" srcId="{102E4426-A30C-48B1-8EFB-BDDE44CFDA25}" destId="{5EBB0DB4-1CE9-4F8A-88C1-3DFF183C1967}" srcOrd="8" destOrd="0" presId="urn:microsoft.com/office/officeart/2018/2/layout/IconVerticalSolidList"/>
    <dgm:cxn modelId="{E41D706F-88B7-4C21-ABCC-E1872D849FAB}" type="presParOf" srcId="{5EBB0DB4-1CE9-4F8A-88C1-3DFF183C1967}" destId="{A5CBD944-FB7E-4A41-9702-F5AC897FA994}" srcOrd="0" destOrd="0" presId="urn:microsoft.com/office/officeart/2018/2/layout/IconVerticalSolidList"/>
    <dgm:cxn modelId="{680CC9F4-1504-4155-8418-A374AB0A0154}" type="presParOf" srcId="{5EBB0DB4-1CE9-4F8A-88C1-3DFF183C1967}" destId="{184D38F3-8E2D-4580-8810-47A74BF9C407}" srcOrd="1" destOrd="0" presId="urn:microsoft.com/office/officeart/2018/2/layout/IconVerticalSolidList"/>
    <dgm:cxn modelId="{BB6BD904-7422-42DE-9CED-04D3AE28BA49}" type="presParOf" srcId="{5EBB0DB4-1CE9-4F8A-88C1-3DFF183C1967}" destId="{5836BC16-13F9-40DC-86CE-7D68AD530569}" srcOrd="2" destOrd="0" presId="urn:microsoft.com/office/officeart/2018/2/layout/IconVerticalSolidList"/>
    <dgm:cxn modelId="{65BAA30A-8ED1-430A-A053-5C20130306F5}" type="presParOf" srcId="{5EBB0DB4-1CE9-4F8A-88C1-3DFF183C1967}" destId="{8FFF1068-52FF-4345-A1B1-BA34D6114B83}" srcOrd="3" destOrd="0" presId="urn:microsoft.com/office/officeart/2018/2/layout/IconVerticalSolidList"/>
    <dgm:cxn modelId="{922ACC41-B273-4E2A-BFB4-561E0947F03B}" type="presParOf" srcId="{102E4426-A30C-48B1-8EFB-BDDE44CFDA25}" destId="{9A403A68-F5C0-4428-8BFC-5FD1009DAF38}" srcOrd="9" destOrd="0" presId="urn:microsoft.com/office/officeart/2018/2/layout/IconVerticalSolidList"/>
    <dgm:cxn modelId="{60BF6E16-72FA-496E-AD05-2F33903C9876}" type="presParOf" srcId="{102E4426-A30C-48B1-8EFB-BDDE44CFDA25}" destId="{C7B13232-F160-4E4B-82EC-EBED307F15F0}" srcOrd="10" destOrd="0" presId="urn:microsoft.com/office/officeart/2018/2/layout/IconVerticalSolidList"/>
    <dgm:cxn modelId="{A77830B9-7C18-4E49-9066-E14F515AAA4C}" type="presParOf" srcId="{C7B13232-F160-4E4B-82EC-EBED307F15F0}" destId="{F0691C36-5126-41AC-9CD7-1019DBF47203}" srcOrd="0" destOrd="0" presId="urn:microsoft.com/office/officeart/2018/2/layout/IconVerticalSolidList"/>
    <dgm:cxn modelId="{41B993BA-972E-4479-81E3-ECDFD8D62A20}" type="presParOf" srcId="{C7B13232-F160-4E4B-82EC-EBED307F15F0}" destId="{30E8B327-696C-4933-BC51-142F6B679574}" srcOrd="1" destOrd="0" presId="urn:microsoft.com/office/officeart/2018/2/layout/IconVerticalSolidList"/>
    <dgm:cxn modelId="{F1098408-7714-442D-ACC6-4311EA660F50}" type="presParOf" srcId="{C7B13232-F160-4E4B-82EC-EBED307F15F0}" destId="{6205EDE5-1AD5-40FD-A906-05316E932427}" srcOrd="2" destOrd="0" presId="urn:microsoft.com/office/officeart/2018/2/layout/IconVerticalSolidList"/>
    <dgm:cxn modelId="{CC325A66-D126-4243-8641-6820D1F56E51}" type="presParOf" srcId="{C7B13232-F160-4E4B-82EC-EBED307F15F0}" destId="{951375E7-3115-4C78-B7E2-5C079D0CE3B8}" srcOrd="3" destOrd="0" presId="urn:microsoft.com/office/officeart/2018/2/layout/IconVerticalSoli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E0FFABF-7B81-4EAB-B1DF-01FA4DB085AC}">
      <dsp:nvSpPr>
        <dsp:cNvPr id="0" name=""/>
        <dsp:cNvSpPr/>
      </dsp:nvSpPr>
      <dsp:spPr>
        <a:xfrm>
          <a:off x="901617" y="464"/>
          <a:ext cx="3606470" cy="2566794"/>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9976" tIns="651966" rIns="69976" bIns="651966" numCol="1" spcCol="1270" anchor="ctr" anchorCtr="0">
          <a:noAutofit/>
        </a:bodyPr>
        <a:lstStyle/>
        <a:p>
          <a:pPr marL="0" lvl="0" indent="0" algn="l" defTabSz="577850" rtl="0">
            <a:lnSpc>
              <a:spcPct val="90000"/>
            </a:lnSpc>
            <a:spcBef>
              <a:spcPct val="0"/>
            </a:spcBef>
            <a:spcAft>
              <a:spcPct val="35000"/>
            </a:spcAft>
            <a:buNone/>
          </a:pPr>
          <a:r>
            <a:rPr lang="en-US" sz="1300" kern="1200"/>
            <a:t>Language </a:t>
          </a:r>
          <a:r>
            <a:rPr lang="en-US" sz="1300" kern="1200">
              <a:latin typeface="Georgia Pro Light"/>
            </a:rPr>
            <a:t>from the curriculum that</a:t>
          </a:r>
          <a:r>
            <a:rPr lang="en-US" sz="1300" kern="1200"/>
            <a:t> the teacher understands</a:t>
          </a:r>
        </a:p>
      </dsp:txBody>
      <dsp:txXfrm>
        <a:off x="901617" y="464"/>
        <a:ext cx="3606470" cy="2566794"/>
      </dsp:txXfrm>
    </dsp:sp>
    <dsp:sp modelId="{00A5B814-EBAD-4E7B-B471-099ECD95DE58}">
      <dsp:nvSpPr>
        <dsp:cNvPr id="0" name=""/>
        <dsp:cNvSpPr/>
      </dsp:nvSpPr>
      <dsp:spPr>
        <a:xfrm>
          <a:off x="0" y="464"/>
          <a:ext cx="901617" cy="2566794"/>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7711" tIns="253542" rIns="47711" bIns="253542" numCol="1" spcCol="1270" anchor="ctr" anchorCtr="0">
          <a:noAutofit/>
        </a:bodyPr>
        <a:lstStyle/>
        <a:p>
          <a:pPr marL="0" lvl="0" indent="0" algn="ctr" defTabSz="711200" rtl="0">
            <a:lnSpc>
              <a:spcPct val="90000"/>
            </a:lnSpc>
            <a:spcBef>
              <a:spcPct val="0"/>
            </a:spcBef>
            <a:spcAft>
              <a:spcPct val="35000"/>
            </a:spcAft>
            <a:buNone/>
          </a:pPr>
          <a:r>
            <a:rPr lang="en-US" sz="1600" kern="1200">
              <a:latin typeface="Georgia Pro Light"/>
            </a:rPr>
            <a:t>Learning Standard</a:t>
          </a:r>
          <a:endParaRPr lang="en-US" sz="1600" kern="1200"/>
        </a:p>
      </dsp:txBody>
      <dsp:txXfrm>
        <a:off x="0" y="464"/>
        <a:ext cx="901617" cy="2566794"/>
      </dsp:txXfrm>
    </dsp:sp>
    <dsp:sp modelId="{86DA394E-1E63-4913-A72A-1057B7877CC7}">
      <dsp:nvSpPr>
        <dsp:cNvPr id="0" name=""/>
        <dsp:cNvSpPr/>
      </dsp:nvSpPr>
      <dsp:spPr>
        <a:xfrm>
          <a:off x="901617" y="2721266"/>
          <a:ext cx="3606470" cy="2566794"/>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9976" tIns="651966" rIns="69976" bIns="651966" numCol="1" spcCol="1270" anchor="ctr" anchorCtr="0">
          <a:noAutofit/>
        </a:bodyPr>
        <a:lstStyle/>
        <a:p>
          <a:pPr marL="0" lvl="0" indent="0" algn="l" defTabSz="577850" rtl="0">
            <a:lnSpc>
              <a:spcPct val="90000"/>
            </a:lnSpc>
            <a:spcBef>
              <a:spcPct val="0"/>
            </a:spcBef>
            <a:spcAft>
              <a:spcPct val="35000"/>
            </a:spcAft>
            <a:buNone/>
          </a:pPr>
          <a:r>
            <a:rPr lang="en-US" sz="1300" kern="1200">
              <a:latin typeface="Georgia Pro Light"/>
            </a:rPr>
            <a:t>Brings together a few of the learning standards in student</a:t>
          </a:r>
          <a:r>
            <a:rPr lang="en-US" sz="1300" kern="1200"/>
            <a:t> friendly language</a:t>
          </a:r>
        </a:p>
        <a:p>
          <a:pPr marL="0" lvl="0" indent="0" algn="l" defTabSz="577850">
            <a:lnSpc>
              <a:spcPct val="90000"/>
            </a:lnSpc>
            <a:spcBef>
              <a:spcPct val="0"/>
            </a:spcBef>
            <a:spcAft>
              <a:spcPct val="35000"/>
            </a:spcAft>
            <a:buNone/>
          </a:pPr>
          <a:endParaRPr lang="en-US" sz="1300" kern="1200">
            <a:latin typeface="Georgia Pro Light"/>
          </a:endParaRPr>
        </a:p>
        <a:p>
          <a:pPr marL="0" lvl="0" indent="0" algn="l" defTabSz="577850" rtl="0">
            <a:lnSpc>
              <a:spcPct val="90000"/>
            </a:lnSpc>
            <a:spcBef>
              <a:spcPct val="0"/>
            </a:spcBef>
            <a:spcAft>
              <a:spcPct val="35000"/>
            </a:spcAft>
            <a:buNone/>
          </a:pPr>
          <a:r>
            <a:rPr lang="en-US" sz="1300" kern="1200">
              <a:latin typeface="Georgia Pro Light"/>
            </a:rPr>
            <a:t>Communicates to students not only what they are expected to learn but how these different pieces of knowledge/competencies are interconnected and for what purpose</a:t>
          </a:r>
        </a:p>
      </dsp:txBody>
      <dsp:txXfrm>
        <a:off x="901617" y="2721266"/>
        <a:ext cx="3606470" cy="2566794"/>
      </dsp:txXfrm>
    </dsp:sp>
    <dsp:sp modelId="{3B6DDADC-BCFC-4360-A9F7-B51CA4682667}">
      <dsp:nvSpPr>
        <dsp:cNvPr id="0" name=""/>
        <dsp:cNvSpPr/>
      </dsp:nvSpPr>
      <dsp:spPr>
        <a:xfrm>
          <a:off x="0" y="2721266"/>
          <a:ext cx="901617" cy="2566794"/>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7711" tIns="253542" rIns="47711" bIns="253542" numCol="1" spcCol="1270" anchor="ctr" anchorCtr="0">
          <a:noAutofit/>
        </a:bodyPr>
        <a:lstStyle/>
        <a:p>
          <a:pPr marL="0" lvl="0" indent="0" algn="ctr" defTabSz="711200" rtl="0">
            <a:lnSpc>
              <a:spcPct val="90000"/>
            </a:lnSpc>
            <a:spcBef>
              <a:spcPct val="0"/>
            </a:spcBef>
            <a:spcAft>
              <a:spcPct val="35000"/>
            </a:spcAft>
            <a:buNone/>
          </a:pPr>
          <a:r>
            <a:rPr lang="en-US" sz="1600" kern="1200"/>
            <a:t>Learning</a:t>
          </a:r>
          <a:r>
            <a:rPr lang="en-US" sz="1600" kern="1200">
              <a:latin typeface="Georgia Pro Light"/>
            </a:rPr>
            <a:t> Goal</a:t>
          </a:r>
          <a:endParaRPr lang="en-US" sz="1600" kern="1200"/>
        </a:p>
      </dsp:txBody>
      <dsp:txXfrm>
        <a:off x="0" y="2721266"/>
        <a:ext cx="901617" cy="256679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F3E9066-404D-4881-AE01-6C152C153D67}">
      <dsp:nvSpPr>
        <dsp:cNvPr id="0" name=""/>
        <dsp:cNvSpPr/>
      </dsp:nvSpPr>
      <dsp:spPr>
        <a:xfrm>
          <a:off x="0" y="0"/>
          <a:ext cx="6866533" cy="624255"/>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a:t>Read and understand the learning standard: What should students </a:t>
          </a:r>
          <a:r>
            <a:rPr lang="en-US" sz="1800" i="1" kern="1200"/>
            <a:t>know</a:t>
          </a:r>
          <a:r>
            <a:rPr lang="en-US" sz="1800" kern="1200"/>
            <a:t> and be able to </a:t>
          </a:r>
          <a:r>
            <a:rPr lang="en-US" sz="1800" i="1" kern="1200"/>
            <a:t>do</a:t>
          </a:r>
          <a:r>
            <a:rPr lang="en-US" sz="1800" kern="1200"/>
            <a:t>?</a:t>
          </a:r>
        </a:p>
      </dsp:txBody>
      <dsp:txXfrm>
        <a:off x="18284" y="18284"/>
        <a:ext cx="6119875" cy="587687"/>
      </dsp:txXfrm>
    </dsp:sp>
    <dsp:sp modelId="{E1935153-CC61-44F5-B1AB-2555A4347596}">
      <dsp:nvSpPr>
        <dsp:cNvPr id="0" name=""/>
        <dsp:cNvSpPr/>
      </dsp:nvSpPr>
      <dsp:spPr>
        <a:xfrm>
          <a:off x="512760" y="710957"/>
          <a:ext cx="6866533" cy="624255"/>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a:t>Identify key components: Break down the standard into smaller parts for focused goals.</a:t>
          </a:r>
        </a:p>
      </dsp:txBody>
      <dsp:txXfrm>
        <a:off x="531044" y="729241"/>
        <a:ext cx="5911439" cy="587687"/>
      </dsp:txXfrm>
    </dsp:sp>
    <dsp:sp modelId="{9B41D3F4-ED76-4B5D-B6E9-190EA1C60779}">
      <dsp:nvSpPr>
        <dsp:cNvPr id="0" name=""/>
        <dsp:cNvSpPr/>
      </dsp:nvSpPr>
      <dsp:spPr>
        <a:xfrm>
          <a:off x="1025521" y="1421914"/>
          <a:ext cx="6866533" cy="624255"/>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a:t>Make the goal clear and measurable: Use specific action verbs to describe what students will achieve.</a:t>
          </a:r>
        </a:p>
      </dsp:txBody>
      <dsp:txXfrm>
        <a:off x="1043805" y="1440198"/>
        <a:ext cx="5911439" cy="587687"/>
      </dsp:txXfrm>
    </dsp:sp>
    <dsp:sp modelId="{C4884C2F-F061-44BC-A37A-60A0CBFF320C}">
      <dsp:nvSpPr>
        <dsp:cNvPr id="0" name=""/>
        <dsp:cNvSpPr/>
      </dsp:nvSpPr>
      <dsp:spPr>
        <a:xfrm>
          <a:off x="1538281" y="2132871"/>
          <a:ext cx="6866533" cy="624255"/>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a:t>Consider student needs: Consider the learning continuum/progression to support </a:t>
          </a:r>
          <a:r>
            <a:rPr lang="en-US" sz="1800" i="1" kern="1200"/>
            <a:t>ALL </a:t>
          </a:r>
          <a:r>
            <a:rPr lang="en-US" sz="1800" kern="1200"/>
            <a:t>learners</a:t>
          </a:r>
        </a:p>
      </dsp:txBody>
      <dsp:txXfrm>
        <a:off x="1556565" y="2151155"/>
        <a:ext cx="5911439" cy="587687"/>
      </dsp:txXfrm>
    </dsp:sp>
    <dsp:sp modelId="{BB1737D6-3440-4017-801F-81C187CD3C8E}">
      <dsp:nvSpPr>
        <dsp:cNvPr id="0" name=""/>
        <dsp:cNvSpPr/>
      </dsp:nvSpPr>
      <dsp:spPr>
        <a:xfrm>
          <a:off x="2051042" y="2843828"/>
          <a:ext cx="6866533" cy="624255"/>
        </a:xfrm>
        <a:prstGeom prst="roundRect">
          <a:avLst>
            <a:gd name="adj" fmla="val 10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a:t>Communicate the goal to students: Ensure that the learning goal is written in student-friendly accessible language.</a:t>
          </a:r>
        </a:p>
      </dsp:txBody>
      <dsp:txXfrm>
        <a:off x="2069326" y="2862112"/>
        <a:ext cx="5911439" cy="587687"/>
      </dsp:txXfrm>
    </dsp:sp>
    <dsp:sp modelId="{4E85ED34-CE28-447D-AC22-78BF9BB6DF3F}">
      <dsp:nvSpPr>
        <dsp:cNvPr id="0" name=""/>
        <dsp:cNvSpPr/>
      </dsp:nvSpPr>
      <dsp:spPr>
        <a:xfrm>
          <a:off x="6460767" y="456053"/>
          <a:ext cx="405765" cy="405765"/>
        </a:xfrm>
        <a:prstGeom prst="downArrow">
          <a:avLst>
            <a:gd name="adj1" fmla="val 55000"/>
            <a:gd name="adj2" fmla="val 45000"/>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endParaRPr lang="en-US" sz="2200" kern="1200"/>
        </a:p>
      </dsp:txBody>
      <dsp:txXfrm>
        <a:off x="6552064" y="456053"/>
        <a:ext cx="223171" cy="305338"/>
      </dsp:txXfrm>
    </dsp:sp>
    <dsp:sp modelId="{33E4F858-FC93-4C5C-9796-02F5FE82A313}">
      <dsp:nvSpPr>
        <dsp:cNvPr id="0" name=""/>
        <dsp:cNvSpPr/>
      </dsp:nvSpPr>
      <dsp:spPr>
        <a:xfrm>
          <a:off x="6973528" y="1167010"/>
          <a:ext cx="405765" cy="405765"/>
        </a:xfrm>
        <a:prstGeom prst="downArrow">
          <a:avLst>
            <a:gd name="adj1" fmla="val 55000"/>
            <a:gd name="adj2" fmla="val 45000"/>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endParaRPr lang="en-US" sz="2200" kern="1200"/>
        </a:p>
      </dsp:txBody>
      <dsp:txXfrm>
        <a:off x="7064825" y="1167010"/>
        <a:ext cx="223171" cy="305338"/>
      </dsp:txXfrm>
    </dsp:sp>
    <dsp:sp modelId="{6C2FD664-7C56-46FB-AC94-4AA4C534D17E}">
      <dsp:nvSpPr>
        <dsp:cNvPr id="0" name=""/>
        <dsp:cNvSpPr/>
      </dsp:nvSpPr>
      <dsp:spPr>
        <a:xfrm>
          <a:off x="7486288" y="1867563"/>
          <a:ext cx="405765" cy="405765"/>
        </a:xfrm>
        <a:prstGeom prst="downArrow">
          <a:avLst>
            <a:gd name="adj1" fmla="val 55000"/>
            <a:gd name="adj2" fmla="val 45000"/>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endParaRPr lang="en-US" sz="2200" kern="1200"/>
        </a:p>
      </dsp:txBody>
      <dsp:txXfrm>
        <a:off x="7577585" y="1867563"/>
        <a:ext cx="223171" cy="305338"/>
      </dsp:txXfrm>
    </dsp:sp>
    <dsp:sp modelId="{92E6010A-7BAB-4299-A74C-E2D2D4123B3C}">
      <dsp:nvSpPr>
        <dsp:cNvPr id="0" name=""/>
        <dsp:cNvSpPr/>
      </dsp:nvSpPr>
      <dsp:spPr>
        <a:xfrm>
          <a:off x="7999049" y="2585456"/>
          <a:ext cx="405765" cy="405765"/>
        </a:xfrm>
        <a:prstGeom prst="downArrow">
          <a:avLst>
            <a:gd name="adj1" fmla="val 55000"/>
            <a:gd name="adj2" fmla="val 45000"/>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endParaRPr lang="en-US" sz="2200" kern="1200"/>
        </a:p>
      </dsp:txBody>
      <dsp:txXfrm>
        <a:off x="8090346" y="2585456"/>
        <a:ext cx="223171" cy="30533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052DEB8-9B2D-4910-A9A4-E8AF145DA771}">
      <dsp:nvSpPr>
        <dsp:cNvPr id="0" name=""/>
        <dsp:cNvSpPr/>
      </dsp:nvSpPr>
      <dsp:spPr>
        <a:xfrm>
          <a:off x="0" y="1829"/>
          <a:ext cx="6248400" cy="779669"/>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3575F77-53E9-4CD7-98A9-3D71A8496A73}">
      <dsp:nvSpPr>
        <dsp:cNvPr id="0" name=""/>
        <dsp:cNvSpPr/>
      </dsp:nvSpPr>
      <dsp:spPr>
        <a:xfrm>
          <a:off x="235850" y="177255"/>
          <a:ext cx="428818" cy="428818"/>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33D0AED-23D2-46B2-8148-433815E79624}">
      <dsp:nvSpPr>
        <dsp:cNvPr id="0" name=""/>
        <dsp:cNvSpPr/>
      </dsp:nvSpPr>
      <dsp:spPr>
        <a:xfrm>
          <a:off x="900518" y="1829"/>
          <a:ext cx="5347881" cy="7796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2515" tIns="82515" rIns="82515" bIns="82515" numCol="1" spcCol="1270" anchor="ctr" anchorCtr="0">
          <a:noAutofit/>
        </a:bodyPr>
        <a:lstStyle/>
        <a:p>
          <a:pPr marL="0" lvl="0" indent="0" algn="l" defTabSz="711200">
            <a:lnSpc>
              <a:spcPct val="100000"/>
            </a:lnSpc>
            <a:spcBef>
              <a:spcPct val="0"/>
            </a:spcBef>
            <a:spcAft>
              <a:spcPct val="35000"/>
            </a:spcAft>
            <a:buNone/>
          </a:pPr>
          <a:r>
            <a:rPr lang="en-US" sz="1600" kern="1200"/>
            <a:t>Outlines what a student should be able to do in order to demonstrate proficiency of a learning goal/learning standard</a:t>
          </a:r>
        </a:p>
      </dsp:txBody>
      <dsp:txXfrm>
        <a:off x="900518" y="1829"/>
        <a:ext cx="5347881" cy="779669"/>
      </dsp:txXfrm>
    </dsp:sp>
    <dsp:sp modelId="{F4550E76-5486-40C3-8A32-2F2A8D71AECC}">
      <dsp:nvSpPr>
        <dsp:cNvPr id="0" name=""/>
        <dsp:cNvSpPr/>
      </dsp:nvSpPr>
      <dsp:spPr>
        <a:xfrm>
          <a:off x="0" y="976416"/>
          <a:ext cx="6248400" cy="779669"/>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B07FB33-F424-4CD0-851B-F4A02017AB12}">
      <dsp:nvSpPr>
        <dsp:cNvPr id="0" name=""/>
        <dsp:cNvSpPr/>
      </dsp:nvSpPr>
      <dsp:spPr>
        <a:xfrm>
          <a:off x="235850" y="1151842"/>
          <a:ext cx="428818" cy="428818"/>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344483F-B6A8-45E5-9FD5-7DAB2D91A946}">
      <dsp:nvSpPr>
        <dsp:cNvPr id="0" name=""/>
        <dsp:cNvSpPr/>
      </dsp:nvSpPr>
      <dsp:spPr>
        <a:xfrm>
          <a:off x="900518" y="976416"/>
          <a:ext cx="5347881" cy="7796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2515" tIns="82515" rIns="82515" bIns="82515" numCol="1" spcCol="1270" anchor="ctr" anchorCtr="0">
          <a:noAutofit/>
        </a:bodyPr>
        <a:lstStyle/>
        <a:p>
          <a:pPr marL="0" lvl="0" indent="0" algn="l" defTabSz="711200">
            <a:lnSpc>
              <a:spcPct val="100000"/>
            </a:lnSpc>
            <a:spcBef>
              <a:spcPct val="0"/>
            </a:spcBef>
            <a:spcAft>
              <a:spcPct val="35000"/>
            </a:spcAft>
            <a:buNone/>
          </a:pPr>
          <a:r>
            <a:rPr lang="en-US" sz="1600" kern="1200"/>
            <a:t>Observable, actionable, measurable</a:t>
          </a:r>
        </a:p>
      </dsp:txBody>
      <dsp:txXfrm>
        <a:off x="900518" y="976416"/>
        <a:ext cx="5347881" cy="779669"/>
      </dsp:txXfrm>
    </dsp:sp>
    <dsp:sp modelId="{2BAEDFB5-2DD5-4E0A-9154-D05FBDA24511}">
      <dsp:nvSpPr>
        <dsp:cNvPr id="0" name=""/>
        <dsp:cNvSpPr/>
      </dsp:nvSpPr>
      <dsp:spPr>
        <a:xfrm>
          <a:off x="0" y="1951003"/>
          <a:ext cx="6248400" cy="779669"/>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2C55DE2-F5D6-4197-B085-696B95066012}">
      <dsp:nvSpPr>
        <dsp:cNvPr id="0" name=""/>
        <dsp:cNvSpPr/>
      </dsp:nvSpPr>
      <dsp:spPr>
        <a:xfrm>
          <a:off x="235850" y="2126428"/>
          <a:ext cx="428818" cy="428818"/>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E922729-44A8-4B85-8E40-030FC2C407F9}">
      <dsp:nvSpPr>
        <dsp:cNvPr id="0" name=""/>
        <dsp:cNvSpPr/>
      </dsp:nvSpPr>
      <dsp:spPr>
        <a:xfrm>
          <a:off x="900518" y="1951003"/>
          <a:ext cx="5347881" cy="7796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2515" tIns="82515" rIns="82515" bIns="82515" numCol="1" spcCol="1270" anchor="ctr" anchorCtr="0">
          <a:noAutofit/>
        </a:bodyPr>
        <a:lstStyle/>
        <a:p>
          <a:pPr marL="0" lvl="0" indent="0" algn="l" defTabSz="711200">
            <a:lnSpc>
              <a:spcPct val="100000"/>
            </a:lnSpc>
            <a:spcBef>
              <a:spcPct val="0"/>
            </a:spcBef>
            <a:spcAft>
              <a:spcPct val="35000"/>
            </a:spcAft>
            <a:buNone/>
          </a:pPr>
          <a:r>
            <a:rPr lang="en-US" sz="1600" kern="1200"/>
            <a:t>Co-constructing success criteria brings students into the learning process, and increases ownership of learning</a:t>
          </a:r>
        </a:p>
      </dsp:txBody>
      <dsp:txXfrm>
        <a:off x="900518" y="1951003"/>
        <a:ext cx="5347881" cy="779669"/>
      </dsp:txXfrm>
    </dsp:sp>
    <dsp:sp modelId="{8E013E55-949C-4953-B142-CFBD5CED21FF}">
      <dsp:nvSpPr>
        <dsp:cNvPr id="0" name=""/>
        <dsp:cNvSpPr/>
      </dsp:nvSpPr>
      <dsp:spPr>
        <a:xfrm>
          <a:off x="0" y="2925590"/>
          <a:ext cx="6248400" cy="779669"/>
        </a:xfrm>
        <a:prstGeom prst="roundRect">
          <a:avLst>
            <a:gd name="adj" fmla="val 1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869F866-9B03-42DD-BEA9-1568526D52C9}">
      <dsp:nvSpPr>
        <dsp:cNvPr id="0" name=""/>
        <dsp:cNvSpPr/>
      </dsp:nvSpPr>
      <dsp:spPr>
        <a:xfrm>
          <a:off x="235850" y="3101015"/>
          <a:ext cx="428818" cy="428818"/>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D1934EE-9320-43E3-8207-4FDE259F99E9}">
      <dsp:nvSpPr>
        <dsp:cNvPr id="0" name=""/>
        <dsp:cNvSpPr/>
      </dsp:nvSpPr>
      <dsp:spPr>
        <a:xfrm>
          <a:off x="900518" y="2925590"/>
          <a:ext cx="5347881" cy="7796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2515" tIns="82515" rIns="82515" bIns="82515" numCol="1" spcCol="1270" anchor="ctr" anchorCtr="0">
          <a:noAutofit/>
        </a:bodyPr>
        <a:lstStyle/>
        <a:p>
          <a:pPr marL="0" lvl="0" indent="0" algn="l" defTabSz="711200">
            <a:lnSpc>
              <a:spcPct val="100000"/>
            </a:lnSpc>
            <a:spcBef>
              <a:spcPct val="0"/>
            </a:spcBef>
            <a:spcAft>
              <a:spcPct val="35000"/>
            </a:spcAft>
            <a:buNone/>
          </a:pPr>
          <a:r>
            <a:rPr lang="en-US" sz="1600" kern="1200"/>
            <a:t>Opens up the possibilities to capture evidence of learning</a:t>
          </a:r>
        </a:p>
      </dsp:txBody>
      <dsp:txXfrm>
        <a:off x="900518" y="2925590"/>
        <a:ext cx="5347881" cy="779669"/>
      </dsp:txXfrm>
    </dsp:sp>
    <dsp:sp modelId="{A5CBD944-FB7E-4A41-9702-F5AC897FA994}">
      <dsp:nvSpPr>
        <dsp:cNvPr id="0" name=""/>
        <dsp:cNvSpPr/>
      </dsp:nvSpPr>
      <dsp:spPr>
        <a:xfrm>
          <a:off x="0" y="3900177"/>
          <a:ext cx="6248400" cy="779669"/>
        </a:xfrm>
        <a:prstGeom prst="roundRect">
          <a:avLst>
            <a:gd name="adj" fmla="val 10000"/>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84D38F3-8E2D-4580-8810-47A74BF9C407}">
      <dsp:nvSpPr>
        <dsp:cNvPr id="0" name=""/>
        <dsp:cNvSpPr/>
      </dsp:nvSpPr>
      <dsp:spPr>
        <a:xfrm>
          <a:off x="235850" y="4075602"/>
          <a:ext cx="428818" cy="428818"/>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FFF1068-52FF-4345-A1B1-BA34D6114B83}">
      <dsp:nvSpPr>
        <dsp:cNvPr id="0" name=""/>
        <dsp:cNvSpPr/>
      </dsp:nvSpPr>
      <dsp:spPr>
        <a:xfrm>
          <a:off x="900518" y="3900177"/>
          <a:ext cx="5347881" cy="7796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2515" tIns="82515" rIns="82515" bIns="82515" numCol="1" spcCol="1270" anchor="ctr" anchorCtr="0">
          <a:noAutofit/>
        </a:bodyPr>
        <a:lstStyle/>
        <a:p>
          <a:pPr marL="0" lvl="0" indent="0" algn="l" defTabSz="711200">
            <a:lnSpc>
              <a:spcPct val="100000"/>
            </a:lnSpc>
            <a:spcBef>
              <a:spcPct val="0"/>
            </a:spcBef>
            <a:spcAft>
              <a:spcPct val="35000"/>
            </a:spcAft>
            <a:buNone/>
          </a:pPr>
          <a:r>
            <a:rPr lang="en-US" sz="1600" kern="1200"/>
            <a:t>Feedback and assessment directly connected to success criteria</a:t>
          </a:r>
        </a:p>
      </dsp:txBody>
      <dsp:txXfrm>
        <a:off x="900518" y="3900177"/>
        <a:ext cx="5347881" cy="779669"/>
      </dsp:txXfrm>
    </dsp:sp>
    <dsp:sp modelId="{F0691C36-5126-41AC-9CD7-1019DBF47203}">
      <dsp:nvSpPr>
        <dsp:cNvPr id="0" name=""/>
        <dsp:cNvSpPr/>
      </dsp:nvSpPr>
      <dsp:spPr>
        <a:xfrm>
          <a:off x="0" y="4874763"/>
          <a:ext cx="6248400" cy="779669"/>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0E8B327-696C-4933-BC51-142F6B679574}">
      <dsp:nvSpPr>
        <dsp:cNvPr id="0" name=""/>
        <dsp:cNvSpPr/>
      </dsp:nvSpPr>
      <dsp:spPr>
        <a:xfrm>
          <a:off x="235850" y="5050189"/>
          <a:ext cx="428818" cy="428818"/>
        </a:xfrm>
        <a:prstGeom prst="rect">
          <a:avLst/>
        </a:prstGeom>
        <a:solidFill>
          <a:schemeClr val="bg1">
            <a:hueOff val="0"/>
            <a:satOff val="0"/>
            <a:lumOff val="0"/>
            <a:alphaOff val="0"/>
          </a:schemeClr>
        </a:solidFill>
        <a:ln w="12700" cap="flat" cmpd="sng" algn="ctr">
          <a:solidFill>
            <a:schemeClr val="lt1">
              <a:alpha val="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51375E7-3115-4C78-B7E2-5C079D0CE3B8}">
      <dsp:nvSpPr>
        <dsp:cNvPr id="0" name=""/>
        <dsp:cNvSpPr/>
      </dsp:nvSpPr>
      <dsp:spPr>
        <a:xfrm>
          <a:off x="900518" y="4874763"/>
          <a:ext cx="5347881" cy="7796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2515" tIns="82515" rIns="82515" bIns="82515" numCol="1" spcCol="1270" anchor="ctr" anchorCtr="0">
          <a:noAutofit/>
        </a:bodyPr>
        <a:lstStyle/>
        <a:p>
          <a:pPr marL="0" lvl="0" indent="0" algn="l" defTabSz="711200" rtl="0">
            <a:lnSpc>
              <a:spcPct val="90000"/>
            </a:lnSpc>
            <a:spcBef>
              <a:spcPct val="0"/>
            </a:spcBef>
            <a:spcAft>
              <a:spcPct val="35000"/>
            </a:spcAft>
            <a:buNone/>
          </a:pPr>
          <a:r>
            <a:rPr lang="en-US" sz="1600" i="0" kern="1200">
              <a:latin typeface="Georgia Pro Light"/>
            </a:rPr>
            <a:t>Should</a:t>
          </a:r>
          <a:r>
            <a:rPr lang="en-US" sz="1600" i="0" kern="1200"/>
            <a:t> be expressed in language that students can understand and use.</a:t>
          </a:r>
          <a:endParaRPr lang="en-US" sz="1600" i="0" kern="1200">
            <a:latin typeface="Georgia Pro Light"/>
          </a:endParaRPr>
        </a:p>
      </dsp:txBody>
      <dsp:txXfrm>
        <a:off x="900518" y="4874763"/>
        <a:ext cx="5347881" cy="779669"/>
      </dsp:txXfrm>
    </dsp:sp>
  </dsp:spTree>
</dsp:drawing>
</file>

<file path=ppt/diagrams/layout1.xml><?xml version="1.0" encoding="utf-8"?>
<dgm:layoutDef xmlns:dgm="http://schemas.openxmlformats.org/drawingml/2006/diagram" xmlns:a="http://schemas.openxmlformats.org/drawingml/2006/main" uniqueId="urn:microsoft.com/office/officeart/2016/7/layout/VerticalSolidActionList">
  <dgm:title val="Vertical Solid Action List"/>
  <dgm:desc val="Use to show non-sequential or grouped lists of information. Works well with large amounts of text. All text has the same level of emphasis, and direction is not implied."/>
  <dgm:catLst>
    <dgm:cat type="list"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 modelId="5">
          <dgm:prSet phldr="1"/>
        </dgm:pt>
        <dgm:pt modelId="51">
          <dgm:prSet phldr="1"/>
        </dgm:pt>
      </dgm:ptLst>
      <dgm:cxnLst>
        <dgm:cxn modelId="4" srcId="0" destId="1" srcOrd="0" destOrd="0"/>
        <dgm:cxn modelId="5" srcId="0" destId="2" srcOrd="1" destOrd="0"/>
        <dgm:cxn modelId="6" srcId="0" destId="3" srcOrd="2" destOrd="0"/>
        <dgm:cxn modelId="7" srcId="0" destId="4" srcOrd="3" destOrd="0"/>
        <dgm:cxn modelId="8" srcId="0" destId="5" srcOrd="4" destOrd="0"/>
        <dgm:cxn modelId="13" srcId="1" destId="11" srcOrd="0" destOrd="0"/>
        <dgm:cxn modelId="23" srcId="2" destId="21" srcOrd="0" destOrd="0"/>
        <dgm:cxn modelId="33" srcId="3" destId="31" srcOrd="0" destOrd="0"/>
        <dgm:cxn modelId="43" srcId="4" destId="41" srcOrd="0" destOrd="0"/>
        <dgm:cxn modelId="53" srcId="5" destId="5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6"/>
      <dgm:constr type="primFontSz" for="des" forName="parentText" op="equ" val="28"/>
      <dgm:constr type="primFontSz" for="des" forName="descendantText" refType="primFontSz" refFor="des" refForName="parentText" op="lte" fact="0.82"/>
      <dgm:constr type="primFontSz" for="des" forName="parentText" refType="primFontSz" refFor="des" refForName="descendantText" op="lte" fact="1.25"/>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2"/>
          <dgm:constr type="w" for="ch" forName="descendantText" refType="w" fact="0.8"/>
          <dgm:constr type="h" for="ch" forName="parentText" refType="h"/>
          <dgm:constr type="h" for="ch" forName="descendantText" refType="h" refFor="ch" refForName="parentText"/>
        </dgm:constrLst>
        <dgm:ruleLst/>
        <dgm:layoutNode name="parentText" styleLbl="alignNode1">
          <dgm:varLst>
            <dgm:chMax val="1"/>
            <dgm:bulletEnabled/>
          </dgm:varLst>
          <dgm:alg type="tx"/>
          <dgm:shape xmlns:r="http://schemas.openxmlformats.org/officeDocument/2006/relationships" type="rect" r:blip="" zOrderOff="3">
            <dgm:adjLst/>
          </dgm:shape>
          <dgm:presOf axis="self" ptType="node"/>
          <dgm:constrLst>
            <dgm:constr type="tMarg" refType="h" fact="0.28"/>
            <dgm:constr type="bMarg" refType="h" fact="0.28"/>
            <dgm:constr type="lMarg" refType="w" fact="0.15"/>
            <dgm:constr type="rMarg" refType="w" fact="0.15"/>
          </dgm:constrLst>
          <dgm:ruleLst>
            <dgm:rule type="primFontSz" val="15" fact="NaN" max="NaN"/>
          </dgm:ruleLst>
        </dgm:layoutNode>
        <dgm:layoutNode name="descendantText" styleLbl="alignAccFollowNode1">
          <dgm:varLst>
            <dgm:bulletEnabled/>
          </dgm:varLst>
          <dgm:alg type="tx">
            <dgm:param type="stBulletLvl" val="0"/>
            <dgm:param type="parTxLTRAlign" val="l"/>
            <dgm:param type="shpTxLTRAlignCh" val="l"/>
            <dgm:param type="parTxRTLAlign" val="r"/>
            <dgm:param type="shpTxRTLAlignCh" val="r"/>
          </dgm:alg>
          <dgm:choose name="Name10">
            <dgm:if name="Name11" func="var" arg="dir" op="equ" val="norm">
              <dgm:shape xmlns:r="http://schemas.openxmlformats.org/officeDocument/2006/relationships" type="rect" r:blip="">
                <dgm:adjLst/>
              </dgm:shape>
            </dgm:if>
            <dgm:else name="Name12">
              <dgm:shape xmlns:r="http://schemas.openxmlformats.org/officeDocument/2006/relationships" type="rect" r:blip="">
                <dgm:adjLst/>
              </dgm:shape>
            </dgm:else>
          </dgm:choose>
          <dgm:presOf axis="des" ptType="node"/>
          <dgm:constrLst>
            <dgm:constr type="primFontSz" val="24"/>
            <dgm:constr type="lMarg" refType="w" fact="0.055"/>
            <dgm:constr type="rMarg" refType="w" fact="0.055"/>
            <dgm:constr type="tMarg" refType="h" fact="0.72"/>
            <dgm:constr type="bMarg" refType="h" fact="0.72"/>
          </dgm:constrLst>
          <dgm:ruleLst>
            <dgm:rule type="primFontSz" val="11" fact="NaN" max="NaN"/>
          </dgm:ruleLst>
        </dgm:layoutNod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7F0E36D-F6B6-4169-B48C-890A8DB7B85B}" type="datetimeFigureOut">
              <a:t>6/15/23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E146099-839B-484C-A120-BA287108C630}" type="slidenum">
              <a:t>‹#›</a:t>
            </a:fld>
            <a:endParaRPr lang="en-US"/>
          </a:p>
        </p:txBody>
      </p:sp>
    </p:spTree>
    <p:extLst>
      <p:ext uri="{BB962C8B-B14F-4D97-AF65-F5344CB8AC3E}">
        <p14:creationId xmlns:p14="http://schemas.microsoft.com/office/powerpoint/2010/main" val="30800168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rtl="0" fontAlgn="base"/>
            <a:endParaRPr lang="en-US" sz="1200" b="0" i="0" kern="1200" dirty="0">
              <a:solidFill>
                <a:schemeClr val="tx1"/>
              </a:solidFill>
              <a:effectLst/>
              <a:latin typeface="+mn-lt"/>
              <a:cs typeface="Calibri"/>
            </a:endParaRPr>
          </a:p>
          <a:p>
            <a:endParaRPr lang="en-US"/>
          </a:p>
        </p:txBody>
      </p:sp>
      <p:sp>
        <p:nvSpPr>
          <p:cNvPr id="4" name="Slide Number Placeholder 3"/>
          <p:cNvSpPr>
            <a:spLocks noGrp="1"/>
          </p:cNvSpPr>
          <p:nvPr>
            <p:ph type="sldNum" sz="quarter" idx="5"/>
          </p:nvPr>
        </p:nvSpPr>
        <p:spPr/>
        <p:txBody>
          <a:bodyPr/>
          <a:lstStyle/>
          <a:p>
            <a:fld id="{E4209021-8FD2-47DE-9248-3785FC294E14}" type="slidenum">
              <a:rPr lang="en-CA" smtClean="0"/>
              <a:t>1</a:t>
            </a:fld>
            <a:endParaRPr lang="en-CA"/>
          </a:p>
        </p:txBody>
      </p:sp>
    </p:spTree>
    <p:extLst>
      <p:ext uri="{BB962C8B-B14F-4D97-AF65-F5344CB8AC3E}">
        <p14:creationId xmlns:p14="http://schemas.microsoft.com/office/powerpoint/2010/main" val="42452135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lnSpc>
                <a:spcPct val="120000"/>
              </a:lnSpc>
              <a:spcBef>
                <a:spcPts val="1000"/>
              </a:spcBef>
              <a:buFont typeface="Arial"/>
              <a:buChar char="•"/>
            </a:pPr>
            <a:r>
              <a:rPr lang="en-US"/>
              <a:t>Provides clarity and focus </a:t>
            </a:r>
          </a:p>
          <a:p>
            <a:pPr marL="285750" indent="-285750">
              <a:lnSpc>
                <a:spcPct val="120000"/>
              </a:lnSpc>
              <a:spcBef>
                <a:spcPts val="1000"/>
              </a:spcBef>
              <a:buFont typeface="Arial"/>
              <a:buChar char="•"/>
            </a:pPr>
            <a:r>
              <a:rPr lang="en-US"/>
              <a:t>Ensures teachers have clear understanding of what students need to learn and achieve</a:t>
            </a:r>
          </a:p>
          <a:p>
            <a:pPr marL="285750" indent="-285750">
              <a:lnSpc>
                <a:spcPct val="120000"/>
              </a:lnSpc>
              <a:spcBef>
                <a:spcPts val="1000"/>
              </a:spcBef>
              <a:buFont typeface="Arial"/>
              <a:buChar char="•"/>
            </a:pPr>
            <a:r>
              <a:rPr lang="en-US"/>
              <a:t>Guides planning and assessment</a:t>
            </a:r>
          </a:p>
          <a:p>
            <a:pPr marL="285750" indent="-285750">
              <a:lnSpc>
                <a:spcPct val="120000"/>
              </a:lnSpc>
              <a:spcBef>
                <a:spcPts val="1000"/>
              </a:spcBef>
              <a:buFont typeface="Arial"/>
              <a:buChar char="•"/>
            </a:pPr>
            <a:r>
              <a:rPr lang="en-US"/>
              <a:t>Sets specific targets for student learning</a:t>
            </a:r>
          </a:p>
          <a:p>
            <a:pPr marL="285750" indent="-285750">
              <a:lnSpc>
                <a:spcPct val="120000"/>
              </a:lnSpc>
              <a:spcBef>
                <a:spcPts val="1000"/>
              </a:spcBef>
              <a:buFont typeface="Arial"/>
              <a:buChar char="•"/>
            </a:pPr>
            <a:r>
              <a:rPr lang="en-US"/>
              <a:t>Helps monitor and track student progress</a:t>
            </a:r>
          </a:p>
        </p:txBody>
      </p:sp>
      <p:sp>
        <p:nvSpPr>
          <p:cNvPr id="4" name="Slide Number Placeholder 3"/>
          <p:cNvSpPr>
            <a:spLocks noGrp="1"/>
          </p:cNvSpPr>
          <p:nvPr>
            <p:ph type="sldNum" sz="quarter" idx="5"/>
          </p:nvPr>
        </p:nvSpPr>
        <p:spPr/>
        <p:txBody>
          <a:bodyPr/>
          <a:lstStyle/>
          <a:p>
            <a:fld id="{CE146099-839B-484C-A120-BA287108C630}" type="slidenum">
              <a:rPr lang="en-US"/>
              <a:t>10</a:t>
            </a:fld>
            <a:endParaRPr lang="en-US"/>
          </a:p>
        </p:txBody>
      </p:sp>
    </p:spTree>
    <p:extLst>
      <p:ext uri="{BB962C8B-B14F-4D97-AF65-F5344CB8AC3E}">
        <p14:creationId xmlns:p14="http://schemas.microsoft.com/office/powerpoint/2010/main" val="41855490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1000"/>
              </a:spcBef>
            </a:pPr>
            <a:r>
              <a:rPr lang="en-US">
                <a:cs typeface="Calibri"/>
              </a:rPr>
              <a:t>Start by breaking down the learning</a:t>
            </a:r>
            <a:r>
              <a:rPr lang="en-US"/>
              <a:t> standard you are working with. </a:t>
            </a:r>
          </a:p>
          <a:p>
            <a:pPr>
              <a:spcBef>
                <a:spcPts val="1000"/>
              </a:spcBef>
            </a:pPr>
            <a:r>
              <a:rPr lang="en-US"/>
              <a:t>Consider the desired outcome: What should students be able to do or understand after achieving the learning goal? </a:t>
            </a:r>
          </a:p>
          <a:p>
            <a:pPr>
              <a:spcBef>
                <a:spcPts val="1000"/>
              </a:spcBef>
            </a:pPr>
            <a:r>
              <a:rPr lang="en-US"/>
              <a:t>Think about the skills, knowledge, or competencies that students should acquire.</a:t>
            </a:r>
            <a:endParaRPr lang="en-US">
              <a:cs typeface="Calibri"/>
            </a:endParaRPr>
          </a:p>
          <a:p>
            <a:pPr>
              <a:spcBef>
                <a:spcPts val="1000"/>
              </a:spcBef>
            </a:pPr>
            <a:r>
              <a:rPr lang="en-US"/>
              <a:t>Make the learning goal specific and measurable: Craft a clear and concise statement that describes what students will achieve. Use action verbs that indicate observable behaviors or actions. Ensure that the learning goal is measurable so that you can assess and track students' progress.</a:t>
            </a:r>
            <a:endParaRPr lang="en-US">
              <a:cs typeface="Calibri"/>
            </a:endParaRPr>
          </a:p>
          <a:p>
            <a:pPr marL="228600" indent="-228600">
              <a:lnSpc>
                <a:spcPct val="120000"/>
              </a:lnSpc>
              <a:spcBef>
                <a:spcPts val="1000"/>
              </a:spcBef>
            </a:pPr>
            <a:r>
              <a:rPr lang="en-US"/>
              <a:t>Consider the learning continuum/progression to support </a:t>
            </a:r>
            <a:r>
              <a:rPr lang="en-US" i="1"/>
              <a:t>ALL </a:t>
            </a:r>
            <a:r>
              <a:rPr lang="en-US"/>
              <a:t>learners.  This can be done when you get to the stage where you clarify the proficiency scale.</a:t>
            </a:r>
            <a:endParaRPr lang="en-US">
              <a:cs typeface="Calibri"/>
            </a:endParaRPr>
          </a:p>
          <a:p>
            <a:pPr marL="228600" indent="-228600">
              <a:lnSpc>
                <a:spcPct val="120000"/>
              </a:lnSpc>
              <a:spcBef>
                <a:spcPts val="1000"/>
              </a:spcBef>
            </a:pPr>
            <a:r>
              <a:rPr lang="en-US"/>
              <a:t>Communicate the goal to students: Ensure that the learning goal is written in student-friendly accessible language.</a:t>
            </a:r>
            <a:endParaRPr lang="en-US">
              <a:cs typeface="Calibri"/>
            </a:endParaRPr>
          </a:p>
        </p:txBody>
      </p:sp>
      <p:sp>
        <p:nvSpPr>
          <p:cNvPr id="4" name="Slide Number Placeholder 3"/>
          <p:cNvSpPr>
            <a:spLocks noGrp="1"/>
          </p:cNvSpPr>
          <p:nvPr>
            <p:ph type="sldNum" sz="quarter" idx="5"/>
          </p:nvPr>
        </p:nvSpPr>
        <p:spPr/>
        <p:txBody>
          <a:bodyPr/>
          <a:lstStyle/>
          <a:p>
            <a:fld id="{CE146099-839B-484C-A120-BA287108C630}" type="slidenum">
              <a:rPr lang="en-US"/>
              <a:t>11</a:t>
            </a:fld>
            <a:endParaRPr lang="en-US"/>
          </a:p>
        </p:txBody>
      </p:sp>
    </p:spTree>
    <p:extLst>
      <p:ext uri="{BB962C8B-B14F-4D97-AF65-F5344CB8AC3E}">
        <p14:creationId xmlns:p14="http://schemas.microsoft.com/office/powerpoint/2010/main" val="29415129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To begin this process, ask yourself ‘ what knowledge, skills and processes are students to learn? In this example we have picked a number of learning standards both from the curricular competencies and the content standards that fit together for the development of the communication competency that we identify as one we would like to capture growth over time, and formally report.</a:t>
            </a:r>
          </a:p>
        </p:txBody>
      </p:sp>
      <p:sp>
        <p:nvSpPr>
          <p:cNvPr id="4" name="Slide Number Placeholder 3"/>
          <p:cNvSpPr>
            <a:spLocks noGrp="1"/>
          </p:cNvSpPr>
          <p:nvPr>
            <p:ph type="sldNum" sz="quarter" idx="5"/>
          </p:nvPr>
        </p:nvSpPr>
        <p:spPr/>
        <p:txBody>
          <a:bodyPr/>
          <a:lstStyle/>
          <a:p>
            <a:fld id="{CC867043-0764-4AE1-BEAB-E50596AFB1B5}" type="slidenum">
              <a:rPr lang="en-US"/>
              <a:t>12</a:t>
            </a:fld>
            <a:endParaRPr lang="en-US"/>
          </a:p>
        </p:txBody>
      </p:sp>
    </p:spTree>
    <p:extLst>
      <p:ext uri="{BB962C8B-B14F-4D97-AF65-F5344CB8AC3E}">
        <p14:creationId xmlns:p14="http://schemas.microsoft.com/office/powerpoint/2010/main" val="14169554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next step is to identify what is the goal of the learning? What do you want students to know and remember, and develop for the long term? Teachers articulate this learning in student friendly language based on how they contextualize the learning for their students. In this example, we have taken many curricular and content learning goals, and put them together as a process for effectively communicating ideas and understandings. With this, we intend to combine the learning standards, turn them into learning goals, and then give students multiple opportunities to practice and demonstrate growth over time.  Instead of assessing and reporting these separately, we simplify what we are tracking and reporting to keep the assessment process clear, and easy to understand for students, families and caregivers. In some cases or areas of learning, teachers may not combine multiple learning standards into one learning goal, but instead take a standard and break it into multiple learning goals if the teacher wants to track the different nuances of the learning standard and that may make the assessment process and communication of learning more clear for students, parents, and caregivers. The goal here is to think about how you contextualize the learning for the standards, and what you want to track and report.</a:t>
            </a:r>
          </a:p>
        </p:txBody>
      </p:sp>
      <p:sp>
        <p:nvSpPr>
          <p:cNvPr id="4" name="Slide Number Placeholder 3"/>
          <p:cNvSpPr>
            <a:spLocks noGrp="1"/>
          </p:cNvSpPr>
          <p:nvPr>
            <p:ph type="sldNum" sz="quarter" idx="5"/>
          </p:nvPr>
        </p:nvSpPr>
        <p:spPr/>
        <p:txBody>
          <a:bodyPr/>
          <a:lstStyle/>
          <a:p>
            <a:fld id="{CC867043-0764-4AE1-BEAB-E50596AFB1B5}" type="slidenum">
              <a:rPr lang="en-US"/>
              <a:t>13</a:t>
            </a:fld>
            <a:endParaRPr lang="en-US"/>
          </a:p>
        </p:txBody>
      </p:sp>
    </p:spTree>
    <p:extLst>
      <p:ext uri="{BB962C8B-B14F-4D97-AF65-F5344CB8AC3E}">
        <p14:creationId xmlns:p14="http://schemas.microsoft.com/office/powerpoint/2010/main" val="20734856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a:t>Please pause here and use the "Quality Assessment and CSL Planning Template" and engage in Action 1.</a:t>
            </a:r>
            <a:endParaRPr lang="en-US"/>
          </a:p>
          <a:p>
            <a:endParaRPr lang="en-US">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4209021-8FD2-47DE-9248-3785FC294E14}"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664479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5" name="Shape 725"/>
          <p:cNvSpPr>
            <a:spLocks noGrp="1" noRot="1" noChangeAspect="1"/>
          </p:cNvSpPr>
          <p:nvPr>
            <p:ph type="sldImg"/>
          </p:nvPr>
        </p:nvSpPr>
        <p:spPr>
          <a:xfrm>
            <a:off x="381000" y="685800"/>
            <a:ext cx="6096000" cy="3429000"/>
          </a:xfrm>
          <a:prstGeom prst="rect">
            <a:avLst/>
          </a:prstGeom>
        </p:spPr>
        <p:txBody>
          <a:bodyPr/>
          <a:lstStyle/>
          <a:p>
            <a:endParaRPr/>
          </a:p>
        </p:txBody>
      </p:sp>
      <p:sp>
        <p:nvSpPr>
          <p:cNvPr id="726" name="Shape 726"/>
          <p:cNvSpPr>
            <a:spLocks noGrp="1"/>
          </p:cNvSpPr>
          <p:nvPr>
            <p:ph type="body" sz="quarter" idx="1"/>
          </p:nvPr>
        </p:nvSpPr>
        <p:spPr>
          <a:prstGeom prst="rect">
            <a:avLst/>
          </a:prstGeom>
        </p:spPr>
        <p:txBody>
          <a:bodyPr/>
          <a:lstStyle>
            <a:lvl1pPr defTabSz="914400">
              <a:lnSpc>
                <a:spcPct val="100000"/>
              </a:lnSpc>
              <a:defRPr sz="1200">
                <a:latin typeface="Calibri"/>
                <a:ea typeface="Calibri"/>
                <a:cs typeface="Calibri"/>
                <a:sym typeface="Calibri"/>
              </a:defRPr>
            </a:lvl1pPr>
          </a:lstStyle>
          <a:p>
            <a:r>
              <a:rPr lang="en-US"/>
              <a:t>As an educator, you know that skills grow and continue to improve over time and with practice. When students see that learning is on a continuum, they are more likely to stick with it even when it gets difficult. We are required to use the provincial ministry scale to formally report and communicate student learning from K-9,and although in grades 10-12 we are required to report using letter grades and percentages, providing the learning progression within a proficiency scale, will give students specific information about where they are, and what they need to do next to develop their skills and knowledge base.</a:t>
            </a:r>
          </a:p>
          <a:p>
            <a:endParaRPr lang="en-US"/>
          </a:p>
          <a:p>
            <a:r>
              <a:rPr lang="en-US"/>
              <a:t>Each place on the learning progression or scale represents a target for all your students at any given time. Therefore, it is important to clearly establish what learning looks like at each level, rather than focusing on what it doesn't look like. This approach helps to ensure that students understand what is expected of them and can see a clear path for growth and development. Ultimately, the goal is for students to see learning as a progression rather than something that they either "get" or "don't get." By emphasizing the importance of growth and development, and by providing students with clear targets and expectations, you can help to foster a growth mindset and encourage students to embrace challenges and persist in the face of difficulties.</a:t>
            </a:r>
          </a:p>
          <a:p>
            <a:endParaRPr lang="en-US"/>
          </a:p>
          <a:p>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a:ea typeface="Calibri"/>
                <a:cs typeface="Calibri"/>
              </a:rPr>
              <a:t>Before we begin creating our proficiency scales, it is important to distinguish between the following:</a:t>
            </a:r>
            <a:endParaRPr lang="en-US"/>
          </a:p>
          <a:p>
            <a:r>
              <a:rPr lang="en-US"/>
              <a:t>Continuums/Progressions/ or Scales look similar to rubrics but they are different</a:t>
            </a:r>
            <a:endParaRPr lang="en-US">
              <a:ea typeface="Calibri"/>
              <a:cs typeface="Calibri"/>
            </a:endParaRPr>
          </a:p>
          <a:p>
            <a:r>
              <a:rPr lang="en-US"/>
              <a:t>Most scales or rubrics are single-point posing as four. Their authors describe Proficient, that’s it. The text for Proficient is copied and pasted to the Emerging and Developing (or Novice and Apprentice) columns. Then, words such as </a:t>
            </a:r>
            <a:r>
              <a:rPr lang="en-US" i="1"/>
              <a:t>support</a:t>
            </a:r>
            <a:r>
              <a:rPr lang="en-US"/>
              <a:t>, </a:t>
            </a:r>
            <a:r>
              <a:rPr lang="en-US" i="1"/>
              <a:t>some</a:t>
            </a:r>
            <a:r>
              <a:rPr lang="en-US"/>
              <a:t>, and </a:t>
            </a:r>
            <a:r>
              <a:rPr lang="en-US" i="1"/>
              <a:t>seldom</a:t>
            </a:r>
            <a:r>
              <a:rPr lang="en-US"/>
              <a:t> are added. </a:t>
            </a:r>
            <a:r>
              <a:rPr lang="en-US" i="1"/>
              <a:t>Errors</a:t>
            </a:r>
            <a:r>
              <a:rPr lang="en-US"/>
              <a:t>, minor (Developing) and major (Emerging), too. These phrases convey to students how they come up short of Proficient; they do not tell students what they know and can do at the Emerging and Developing levels.</a:t>
            </a:r>
            <a:endParaRPr lang="en-US">
              <a:ea typeface="Calibri"/>
              <a:cs typeface="Calibri"/>
            </a:endParaRPr>
          </a:p>
          <a:p>
            <a:endParaRPr lang="en-US"/>
          </a:p>
          <a:p>
            <a:r>
              <a:rPr lang="en-US" err="1"/>
              <a:t>Proficency</a:t>
            </a:r>
            <a:r>
              <a:rPr lang="en-US"/>
              <a:t> scales can help teachers identify areas of strength where students are struggling and develop strategies to address these areas that require growth. Students can also use proficiency scales to track their own progress and identify areas where they need to focus their efforts.</a:t>
            </a:r>
            <a:endParaRPr lang="en-US">
              <a:cs typeface="Calibri" panose="020F0502020204030204"/>
            </a:endParaRPr>
          </a:p>
          <a:p>
            <a:r>
              <a:rPr lang="en-US"/>
              <a:t>Overall, a proficiency scale is a tool that focuses on describing the levels of understanding or performance for a particular skill or concept, and provides a clear framework to guide instruction, assessment, and feedback for both teachers and students.</a:t>
            </a:r>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1FFCE235-9914-48C1-8352-F769DB2F080E}" type="slidenum">
              <a:rPr lang="en-US"/>
              <a:t>16</a:t>
            </a:fld>
            <a:endParaRPr lang="en-US"/>
          </a:p>
        </p:txBody>
      </p:sp>
    </p:spTree>
    <p:extLst>
      <p:ext uri="{BB962C8B-B14F-4D97-AF65-F5344CB8AC3E}">
        <p14:creationId xmlns:p14="http://schemas.microsoft.com/office/powerpoint/2010/main" val="78579268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Once we have identified the learning standard/goal that we are focusing on, we need to unpack what students should know and be able to do. The different levels of proficiency are not stand alone, instead the skills and content knowledge build upon one another.  Although proficiency scales are illustrated as linear, we found this model of the scale and accompanying concepts designed by Numeracy Helping Teachers Marc Garneau and Chris Hunter, helpful in making meaning of the proficiency scale. </a:t>
            </a:r>
          </a:p>
          <a:p>
            <a:endParaRPr lang="en-US">
              <a:cs typeface="Calibri"/>
            </a:endParaRPr>
          </a:p>
        </p:txBody>
      </p:sp>
      <p:sp>
        <p:nvSpPr>
          <p:cNvPr id="4" name="Slide Number Placeholder 3"/>
          <p:cNvSpPr>
            <a:spLocks noGrp="1"/>
          </p:cNvSpPr>
          <p:nvPr>
            <p:ph type="sldNum" sz="quarter" idx="5"/>
          </p:nvPr>
        </p:nvSpPr>
        <p:spPr/>
        <p:txBody>
          <a:bodyPr/>
          <a:lstStyle/>
          <a:p>
            <a:fld id="{CE146099-839B-484C-A120-BA287108C630}" type="slidenum">
              <a:rPr lang="en-US"/>
              <a:t>17</a:t>
            </a:fld>
            <a:endParaRPr lang="en-US"/>
          </a:p>
        </p:txBody>
      </p:sp>
    </p:spTree>
    <p:extLst>
      <p:ext uri="{BB962C8B-B14F-4D97-AF65-F5344CB8AC3E}">
        <p14:creationId xmlns:p14="http://schemas.microsoft.com/office/powerpoint/2010/main" val="34771630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The proficiency scale is descriptive in that it describes what students should do and know at each level of the scale. It is also progressive and additive, which </a:t>
            </a:r>
            <a:r>
              <a:rPr lang="en-US"/>
              <a:t>emphasize the concept of expanding and growing. As students move through the different levels of proficiency, they maintain the skills and content knowledge from previous levels, while developing and enhancing new skills and deeper level of content knowledge. So in other words, the skills and content knowledge that is developed in the emerging column is built upon in the developing column, with new skills and knowledge added, and then those are built upon in the proficient column with new skills and knowledge, and so on.</a:t>
            </a:r>
            <a:endParaRPr lang="en-US">
              <a:ea typeface="Calibri"/>
              <a:cs typeface="Calibri"/>
            </a:endParaRPr>
          </a:p>
          <a:p>
            <a:r>
              <a:rPr lang="en-US">
                <a:cs typeface="Calibri"/>
              </a:rPr>
              <a:t>Proficiency scales are also Positive. When we are building out the scale, we consider the learning progression for the Learning standard.  We start with the success criteria in proficient. The emerging and developing are not deficits of the proficient column, they are the building blocks of the proficient criteria, therefore it is important to be Descriptive and outline what students know and can do in each level of the scale.  </a:t>
            </a:r>
            <a:endParaRPr lang="en-US">
              <a:ea typeface="Calibri"/>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CE146099-839B-484C-A120-BA287108C630}" type="slidenum">
              <a:rPr lang="en-US"/>
              <a:t>18</a:t>
            </a:fld>
            <a:endParaRPr lang="en-US"/>
          </a:p>
        </p:txBody>
      </p:sp>
    </p:spTree>
    <p:extLst>
      <p:ext uri="{BB962C8B-B14F-4D97-AF65-F5344CB8AC3E}">
        <p14:creationId xmlns:p14="http://schemas.microsoft.com/office/powerpoint/2010/main" val="4900614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Some times, proficiency scales and or rubrics are designed by articulating the success criteria in the proficient column, and then </a:t>
            </a:r>
            <a:r>
              <a:rPr lang="en-US"/>
              <a:t>words such as support, some, and seldom are added to</a:t>
            </a:r>
            <a:r>
              <a:rPr lang="en-US">
                <a:ea typeface="Calibri"/>
                <a:cs typeface="Calibri"/>
              </a:rPr>
              <a:t> give the</a:t>
            </a:r>
            <a:r>
              <a:rPr lang="en-US"/>
              <a:t> impression of differentiation between levels. However, this approach has a critical shortcoming; it fails to inform students about their strengths, what they know and can do at each level and what their next steps are for growth and improvement. Instead this only conveys where students fall short of the Proficient level, and provides minimal guidance to students on how they can improve, leaving them without a clear path forward to reach their learning goals. As such, it is imperative to develop rubrics and proficiency scales that are positive, progressive and additive, and accurately reflect students' abilities at different levels, providing meaningful feedback that supports their growth and development.</a:t>
            </a:r>
            <a:endParaRPr lang="en-US">
              <a:ea typeface="Calibri"/>
              <a:cs typeface="Calibri"/>
            </a:endParaRPr>
          </a:p>
          <a:p>
            <a:endParaRPr lang="en-US">
              <a:ea typeface="Calibri"/>
              <a:cs typeface="Calibri"/>
            </a:endParaRPr>
          </a:p>
          <a:p>
            <a:endParaRPr lang="en-US">
              <a:cs typeface="Calibri"/>
            </a:endParaRPr>
          </a:p>
          <a:p>
            <a:endParaRPr lang="en-US">
              <a:cs typeface="Calibri"/>
            </a:endParaRPr>
          </a:p>
          <a:p>
            <a:endParaRPr lang="en-US">
              <a:cs typeface="Calibri"/>
            </a:endParaRPr>
          </a:p>
          <a:p>
            <a:endParaRPr lang="en-US">
              <a:ea typeface="Calibri" panose="020F0502020204030204"/>
              <a:cs typeface="Calibri"/>
            </a:endParaRPr>
          </a:p>
          <a:p>
            <a:endParaRPr lang="en-US">
              <a:ea typeface="Calibri" panose="020F0502020204030204"/>
              <a:cs typeface="Calibri"/>
            </a:endParaRPr>
          </a:p>
        </p:txBody>
      </p:sp>
      <p:sp>
        <p:nvSpPr>
          <p:cNvPr id="4" name="Slide Number Placeholder 3"/>
          <p:cNvSpPr>
            <a:spLocks noGrp="1"/>
          </p:cNvSpPr>
          <p:nvPr>
            <p:ph type="sldNum" sz="quarter" idx="5"/>
          </p:nvPr>
        </p:nvSpPr>
        <p:spPr/>
        <p:txBody>
          <a:bodyPr/>
          <a:lstStyle/>
          <a:p>
            <a:fld id="{CE146099-839B-484C-A120-BA287108C630}" type="slidenum">
              <a:rPr lang="en-US"/>
              <a:t>19</a:t>
            </a:fld>
            <a:endParaRPr lang="en-US"/>
          </a:p>
        </p:txBody>
      </p:sp>
    </p:spTree>
    <p:extLst>
      <p:ext uri="{BB962C8B-B14F-4D97-AF65-F5344CB8AC3E}">
        <p14:creationId xmlns:p14="http://schemas.microsoft.com/office/powerpoint/2010/main" val="42417577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fontAlgn="base"/>
            <a:r>
              <a:rPr lang="en-US" sz="1200" b="0" i="0" kern="1200">
                <a:solidFill>
                  <a:schemeClr val="tx1"/>
                </a:solidFill>
                <a:effectLst/>
                <a:latin typeface="+mn-lt"/>
                <a:ea typeface="+mn-ea"/>
                <a:cs typeface="+mn-cs"/>
              </a:rPr>
              <a:t>Included in part</a:t>
            </a:r>
            <a:r>
              <a:rPr lang="en-US"/>
              <a:t> 6:</a:t>
            </a:r>
            <a:endParaRPr lang="en-US" sz="1200" b="0" i="0" kern="1200">
              <a:solidFill>
                <a:schemeClr val="tx1"/>
              </a:solidFill>
              <a:effectLst/>
              <a:latin typeface="+mn-lt"/>
              <a:ea typeface="+mn-ea"/>
              <a:cs typeface="+mn-cs"/>
            </a:endParaRPr>
          </a:p>
          <a:p>
            <a:pPr fontAlgn="base"/>
            <a:endParaRPr lang="en-US"/>
          </a:p>
          <a:p>
            <a:endParaRPr lang="en-US" sz="1200" b="0" i="0" kern="1200">
              <a:solidFill>
                <a:schemeClr val="tx1"/>
              </a:solidFill>
              <a:effectLst/>
              <a:latin typeface="+mn-lt"/>
              <a:cs typeface="Calibri"/>
            </a:endParaRPr>
          </a:p>
          <a:p>
            <a:endParaRPr lang="en-US"/>
          </a:p>
        </p:txBody>
      </p:sp>
      <p:sp>
        <p:nvSpPr>
          <p:cNvPr id="4" name="Slide Number Placeholder 3"/>
          <p:cNvSpPr>
            <a:spLocks noGrp="1"/>
          </p:cNvSpPr>
          <p:nvPr>
            <p:ph type="sldNum" sz="quarter" idx="5"/>
          </p:nvPr>
        </p:nvSpPr>
        <p:spPr/>
        <p:txBody>
          <a:bodyPr/>
          <a:lstStyle/>
          <a:p>
            <a:fld id="{E4209021-8FD2-47DE-9248-3785FC294E14}" type="slidenum">
              <a:rPr lang="en-CA" smtClean="0"/>
              <a:t>2</a:t>
            </a:fld>
            <a:endParaRPr lang="en-CA"/>
          </a:p>
        </p:txBody>
      </p:sp>
    </p:spTree>
    <p:extLst>
      <p:ext uri="{BB962C8B-B14F-4D97-AF65-F5344CB8AC3E}">
        <p14:creationId xmlns:p14="http://schemas.microsoft.com/office/powerpoint/2010/main" val="63926629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a:ea typeface="Calibri"/>
                <a:cs typeface="Calibri"/>
              </a:rPr>
              <a:t>To begin the process of clarifying the proficiency scale, we start with the proficient column and the corresponding success criteria for the learning goal.</a:t>
            </a:r>
            <a:endParaRPr lang="en-US"/>
          </a:p>
          <a:p>
            <a:r>
              <a:rPr lang="en-US"/>
              <a:t>Success criteria is a teaching and learning tool that students and teachers can use to monitor growth and progress. If we want our students to be assessment capable, they need to develop a concept of what it looks like to achieve their learning goals. When they have this information they can use it to monitor their learning, decide where to focus their efforts and make decisions about next steps. Teachers also use this information to design what they need to explicitly teach and use the formative assessment information to make decisions about what learning experiences they will design, monitor student learning and inform their next steps. With relevant and accurate criteria, learners are empowered to make decisions to move their learning forward. </a:t>
            </a:r>
            <a:endParaRPr lang="en-US">
              <a:ea typeface="Calibri"/>
              <a:cs typeface="Calibri"/>
            </a:endParaRPr>
          </a:p>
          <a:p>
            <a:endParaRPr lang="en-US">
              <a:cs typeface="Calibri"/>
            </a:endParaRPr>
          </a:p>
          <a:p>
            <a:r>
              <a:rPr lang="en-US"/>
              <a:t>Accessible Learning Goals and Success Criteria enables students to participate in and contribute to the learning community by evaluating their own and their peers’ learning. When students internalize Learning Goals and Success Criteria, this also helps them make meaning of challenging content. A clear sense of what the goal is and what it will look like as they move towards that goal can act like a cognitive lighthouse, a feature of the cognitive landscape with which students can use to organize and orient their learning. </a:t>
            </a:r>
            <a:endParaRPr lang="en-US">
              <a:ea typeface="Calibri"/>
              <a:cs typeface="Calibri"/>
            </a:endParaRPr>
          </a:p>
          <a:p>
            <a:endParaRPr lang="en-US"/>
          </a:p>
          <a:p>
            <a:r>
              <a:rPr lang="en-US"/>
              <a:t>Success Criteria:</a:t>
            </a:r>
            <a:endParaRPr lang="en-US">
              <a:cs typeface="Calibri"/>
            </a:endParaRPr>
          </a:p>
          <a:p>
            <a:pPr marL="285750" indent="-285750">
              <a:buFont typeface="Symbol"/>
              <a:buChar char="•"/>
            </a:pPr>
            <a:r>
              <a:rPr lang="en-US"/>
              <a:t>Outlines what a student should be able to do in order to demonstrate proficiency of a learning goal/learning standard</a:t>
            </a:r>
            <a:endParaRPr lang="en-US">
              <a:cs typeface="Calibri"/>
            </a:endParaRPr>
          </a:p>
          <a:p>
            <a:pPr marL="285750" indent="-285750">
              <a:buFont typeface="Symbol"/>
              <a:buChar char="•"/>
            </a:pPr>
            <a:r>
              <a:rPr lang="en-US"/>
              <a:t>Observable, actionable, measurable</a:t>
            </a:r>
            <a:endParaRPr lang="en-US">
              <a:cs typeface="Calibri"/>
            </a:endParaRPr>
          </a:p>
          <a:p>
            <a:pPr marL="285750" indent="-285750">
              <a:buFont typeface="Symbol"/>
              <a:buChar char="•"/>
            </a:pPr>
            <a:r>
              <a:rPr lang="en-US"/>
              <a:t>Opens up the possibilities to capture evidence of learning (triangulation)</a:t>
            </a:r>
            <a:endParaRPr lang="en-US">
              <a:cs typeface="Calibri"/>
            </a:endParaRPr>
          </a:p>
          <a:p>
            <a:pPr marL="285750" indent="-285750">
              <a:buFont typeface="Symbol"/>
              <a:buChar char="•"/>
            </a:pPr>
            <a:r>
              <a:rPr lang="en-US"/>
              <a:t>Feedback and assessment is directly connected to success criteria</a:t>
            </a:r>
            <a:endParaRPr lang="en-US">
              <a:cs typeface="Calibri"/>
            </a:endParaRPr>
          </a:p>
          <a:p>
            <a:pPr marL="285750" indent="-285750">
              <a:buFont typeface="Symbol"/>
              <a:buChar char="•"/>
            </a:pPr>
            <a:r>
              <a:rPr lang="en-US" dirty="0"/>
              <a:t>Although you pre-consider the success criteria during your curriculum design, ideally you want to go through the process of Co-constructing success criteria in order to bring students into the learning process, and this increases ownership of learning. There may be times when you do not go through the process of co-constructing, however it is still </a:t>
            </a:r>
            <a:r>
              <a:rPr lang="en-US"/>
              <a:t>important to work through the criteria with students so that they have a shared understanding.</a:t>
            </a:r>
            <a:endParaRPr lang="en-US" dirty="0">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CE146099-839B-484C-A120-BA287108C630}" type="slidenum">
              <a:rPr lang="en-US"/>
              <a:t>20</a:t>
            </a:fld>
            <a:endParaRPr lang="en-US"/>
          </a:p>
        </p:txBody>
      </p:sp>
    </p:spTree>
    <p:extLst>
      <p:ext uri="{BB962C8B-B14F-4D97-AF65-F5344CB8AC3E}">
        <p14:creationId xmlns:p14="http://schemas.microsoft.com/office/powerpoint/2010/main" val="52787321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To revisit our previous example of the ELA learning goal, we refer to what students need to know and do in order to demonstrate proficiency of the learning goal.  We always begin by clarifying the success criteria in the proficient column.</a:t>
            </a:r>
          </a:p>
        </p:txBody>
      </p:sp>
      <p:sp>
        <p:nvSpPr>
          <p:cNvPr id="4" name="Slide Number Placeholder 3"/>
          <p:cNvSpPr>
            <a:spLocks noGrp="1"/>
          </p:cNvSpPr>
          <p:nvPr>
            <p:ph type="sldNum" sz="quarter" idx="5"/>
          </p:nvPr>
        </p:nvSpPr>
        <p:spPr/>
        <p:txBody>
          <a:bodyPr/>
          <a:lstStyle/>
          <a:p>
            <a:fld id="{CC867043-0764-4AE1-BEAB-E50596AFB1B5}" type="slidenum">
              <a:rPr lang="en-US"/>
              <a:t>21</a:t>
            </a:fld>
            <a:endParaRPr lang="en-US"/>
          </a:p>
        </p:txBody>
      </p:sp>
    </p:spTree>
    <p:extLst>
      <p:ext uri="{BB962C8B-B14F-4D97-AF65-F5344CB8AC3E}">
        <p14:creationId xmlns:p14="http://schemas.microsoft.com/office/powerpoint/2010/main" val="295175143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a:t>Once we've identified the success criteria for Proficient, we continue the process of defining the rest of the proficiency scale. After proficient, the next step is to define the Emerging column. This column includes the foundational vocabulary, concepts, knowledge and skills that students need to develop in order to access the learning goal.  These are the fundamental building blocks of the learning goal. This could be a crucial access point for our learners who may be at the very early stages of this learning goal.</a:t>
            </a:r>
          </a:p>
          <a:p>
            <a:endParaRPr lang="en-US">
              <a:ea typeface="Calibri"/>
              <a:cs typeface="Calibri"/>
            </a:endParaRPr>
          </a:p>
          <a:p>
            <a:r>
              <a:rPr lang="en-US">
                <a:ea typeface="Calibri"/>
                <a:cs typeface="Calibri"/>
              </a:rPr>
              <a:t>Next we clarify the Developing stage. In this stage we explore, learn and develop the sub-skills that will move us towards proficiency.</a:t>
            </a:r>
          </a:p>
          <a:p>
            <a:endParaRPr lang="en-US">
              <a:ea typeface="Calibri"/>
              <a:cs typeface="Calibri"/>
            </a:endParaRPr>
          </a:p>
          <a:p>
            <a:r>
              <a:rPr lang="en-US">
                <a:ea typeface="Calibri"/>
                <a:cs typeface="Calibri"/>
              </a:rPr>
              <a:t>Finally, we elaborate the Extending level. Students who have demonstrated proficiency of the learning goal are challenged to increase their sophistication and refinement of skills and  depth of knowledge of the learning goal. This criteria may be clearly defined on the scale, or may differ from student to student, so a teacher may want to collaborate with the student to discuss what they would be working on.</a:t>
            </a:r>
          </a:p>
        </p:txBody>
      </p:sp>
      <p:sp>
        <p:nvSpPr>
          <p:cNvPr id="4" name="Slide Number Placeholder 3"/>
          <p:cNvSpPr>
            <a:spLocks noGrp="1"/>
          </p:cNvSpPr>
          <p:nvPr>
            <p:ph type="sldNum" sz="quarter" idx="5"/>
          </p:nvPr>
        </p:nvSpPr>
        <p:spPr/>
        <p:txBody>
          <a:bodyPr/>
          <a:lstStyle/>
          <a:p>
            <a:fld id="{CE146099-839B-484C-A120-BA287108C630}" type="slidenum">
              <a:rPr lang="en-US"/>
              <a:t>22</a:t>
            </a:fld>
            <a:endParaRPr lang="en-US"/>
          </a:p>
        </p:txBody>
      </p:sp>
    </p:spTree>
    <p:extLst>
      <p:ext uri="{BB962C8B-B14F-4D97-AF65-F5344CB8AC3E}">
        <p14:creationId xmlns:p14="http://schemas.microsoft.com/office/powerpoint/2010/main" val="339049003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Once we have clarified the success criteria for each level, we now have a fully defined proficiency scale in student </a:t>
            </a:r>
            <a:r>
              <a:rPr lang="en-US" dirty="0" err="1"/>
              <a:t>freindly</a:t>
            </a:r>
            <a:r>
              <a:rPr lang="en-US" dirty="0"/>
              <a:t> language</a:t>
            </a:r>
          </a:p>
        </p:txBody>
      </p:sp>
      <p:sp>
        <p:nvSpPr>
          <p:cNvPr id="4" name="Slide Number Placeholder 3"/>
          <p:cNvSpPr>
            <a:spLocks noGrp="1"/>
          </p:cNvSpPr>
          <p:nvPr>
            <p:ph type="sldNum" sz="quarter" idx="5"/>
          </p:nvPr>
        </p:nvSpPr>
        <p:spPr/>
        <p:txBody>
          <a:bodyPr/>
          <a:lstStyle/>
          <a:p>
            <a:fld id="{CE146099-839B-484C-A120-BA287108C630}" type="slidenum">
              <a:rPr lang="en-CA" smtClean="0"/>
              <a:t>23</a:t>
            </a:fld>
            <a:endParaRPr lang="en-CA"/>
          </a:p>
        </p:txBody>
      </p:sp>
    </p:spTree>
    <p:extLst>
      <p:ext uri="{BB962C8B-B14F-4D97-AF65-F5344CB8AC3E}">
        <p14:creationId xmlns:p14="http://schemas.microsoft.com/office/powerpoint/2010/main" val="92198685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0" i="0" kern="1200">
                <a:solidFill>
                  <a:schemeClr val="tx1"/>
                </a:solidFill>
                <a:effectLst/>
                <a:latin typeface="+mn-lt"/>
                <a:ea typeface="+mn-ea"/>
                <a:cs typeface="+mn-cs"/>
              </a:rPr>
              <a:t>Please Pause the video at this time and engage in the</a:t>
            </a:r>
            <a:r>
              <a:rPr lang="en-US"/>
              <a:t> following action phase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4209021-8FD2-47DE-9248-3785FC294E14}"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462306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5" name="Shape 725"/>
          <p:cNvSpPr>
            <a:spLocks noGrp="1" noRot="1" noChangeAspect="1"/>
          </p:cNvSpPr>
          <p:nvPr>
            <p:ph type="sldImg"/>
          </p:nvPr>
        </p:nvSpPr>
        <p:spPr>
          <a:xfrm>
            <a:off x="381000" y="685800"/>
            <a:ext cx="6096000" cy="3429000"/>
          </a:xfrm>
          <a:prstGeom prst="rect">
            <a:avLst/>
          </a:prstGeom>
        </p:spPr>
        <p:txBody>
          <a:bodyPr/>
          <a:lstStyle/>
          <a:p>
            <a:endParaRPr/>
          </a:p>
        </p:txBody>
      </p:sp>
      <p:sp>
        <p:nvSpPr>
          <p:cNvPr id="726" name="Shape 726"/>
          <p:cNvSpPr>
            <a:spLocks noGrp="1"/>
          </p:cNvSpPr>
          <p:nvPr>
            <p:ph type="body" sz="quarter" idx="1"/>
          </p:nvPr>
        </p:nvSpPr>
        <p:spPr>
          <a:prstGeom prst="rect">
            <a:avLst/>
          </a:prstGeom>
        </p:spPr>
        <p:txBody>
          <a:bodyPr/>
          <a:lstStyle>
            <a:lvl1pPr defTabSz="914400">
              <a:lnSpc>
                <a:spcPct val="100000"/>
              </a:lnSpc>
              <a:defRPr sz="1200">
                <a:latin typeface="Calibri"/>
                <a:ea typeface="Calibri"/>
                <a:cs typeface="Calibri"/>
                <a:sym typeface="Calibri"/>
              </a:defRPr>
            </a:lvl1pPr>
          </a:lstStyle>
          <a:p>
            <a:r>
              <a:rPr lang="en-US" dirty="0"/>
              <a:t>We have been referring to our infographic throughout our previous modules to build out a shared, conceptual understanding, videos 8 and 9 are designed to now take you through the process of curriculum design, instruction, assessment, and reporting. Throughout this process we will be pausing to give you time to engage in each part, which we will refer to as Action Phases. Please use the "Quality Assessment &amp; CSL Process bundle" which is a resource in this module, as a tool to guide your thinking, planning, and design.  We also encourage teachers to collaborate with other department members through this process which will allow you engage in deep thinking and calibrate to make your assessment more fair and consistent. We would like to acknowledge,  that there are many different ways to engage in this process, we are offering just one approach. We also want to note that this process will take time, and perhaps many iterations as it unfolds for students. But we are certain that the more aligned, transparent and clear that it becomes for the teacher and students, the easier the entire assessment and communicating student learning process becomes. Our process always begins with the learners we have in front of us.</a:t>
            </a:r>
          </a:p>
        </p:txBody>
      </p:sp>
    </p:spTree>
    <p:extLst>
      <p:ext uri="{BB962C8B-B14F-4D97-AF65-F5344CB8AC3E}">
        <p14:creationId xmlns:p14="http://schemas.microsoft.com/office/powerpoint/2010/main" val="5737475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5" name="Shape 725"/>
          <p:cNvSpPr>
            <a:spLocks noGrp="1" noRot="1" noChangeAspect="1"/>
          </p:cNvSpPr>
          <p:nvPr>
            <p:ph type="sldImg"/>
          </p:nvPr>
        </p:nvSpPr>
        <p:spPr>
          <a:xfrm>
            <a:off x="381000" y="685800"/>
            <a:ext cx="6096000" cy="3429000"/>
          </a:xfrm>
          <a:prstGeom prst="rect">
            <a:avLst/>
          </a:prstGeom>
        </p:spPr>
        <p:txBody>
          <a:bodyPr/>
          <a:lstStyle/>
          <a:p>
            <a:endParaRPr/>
          </a:p>
        </p:txBody>
      </p:sp>
      <p:sp>
        <p:nvSpPr>
          <p:cNvPr id="726" name="Shape 726"/>
          <p:cNvSpPr>
            <a:spLocks noGrp="1"/>
          </p:cNvSpPr>
          <p:nvPr>
            <p:ph type="body" sz="quarter" idx="1"/>
          </p:nvPr>
        </p:nvSpPr>
        <p:spPr>
          <a:prstGeom prst="rect">
            <a:avLst/>
          </a:prstGeom>
        </p:spPr>
        <p:txBody>
          <a:bodyPr/>
          <a:lstStyle>
            <a:lvl1pPr defTabSz="914400">
              <a:lnSpc>
                <a:spcPct val="100000"/>
              </a:lnSpc>
              <a:defRPr sz="1200">
                <a:latin typeface="Calibri"/>
                <a:ea typeface="Calibri"/>
                <a:cs typeface="Calibri"/>
                <a:sym typeface="Calibri"/>
              </a:defRPr>
            </a:lvl1pPr>
          </a:lstStyle>
          <a:p>
            <a:r>
              <a:rPr lang="en-US"/>
              <a:t>And that we always approach our design, instruction and assessment process keeping the wellbeing and balanced development of the whole learner in mind.  Our curriculum choices, as well as our classroom instruction, learning experiences and assessment processes take into account the identities, skills, interests, lived experiences, and needs of our learners and create opportunities for them to grow and develop from their strengths and gifts.</a:t>
            </a:r>
          </a:p>
        </p:txBody>
      </p:sp>
    </p:spTree>
    <p:extLst>
      <p:ext uri="{BB962C8B-B14F-4D97-AF65-F5344CB8AC3E}">
        <p14:creationId xmlns:p14="http://schemas.microsoft.com/office/powerpoint/2010/main" val="25062884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process of education goes beyond knowledge acquisition; it encompasses understanding our students' identities, self-perceptions, and aspirations for personal growth. It serves as the foundation for personalized learning, tailoring educational experiences to meet individual needs and goals. Education is therefore, a collaborative journey, where students and teachers engage in a dynamic partnership, fostering a meaningful relationship that nurtures academic and personal development. </a:t>
            </a:r>
          </a:p>
          <a:p>
            <a:r>
              <a:rPr lang="en-US"/>
              <a:t>Assessment then, should be optimistic and hold the promise of success and the belief in students' potential. By this we don't mean we don't discuss the ways in which students need to grow and improve, it is the way we approach that conversation.  Always starting with a strength, of what they CAN DO, and then work in the next steps.</a:t>
            </a:r>
            <a:endParaRPr lang="en-US">
              <a:cs typeface="Calibri"/>
            </a:endParaRPr>
          </a:p>
          <a:p>
            <a:endParaRPr lang="en-US"/>
          </a:p>
          <a:p>
            <a:r>
              <a:rPr lang="en-US"/>
              <a:t>By building confidence, fostering a sense of efficacy, and inspiring hope, education becomes a transformative force that empowers students to embrace their unique journeys and strive for their desired future selves.</a:t>
            </a:r>
            <a:endParaRPr lang="en-US">
              <a:cs typeface="Calibri" panose="020F0502020204030204"/>
            </a:endParaRPr>
          </a:p>
        </p:txBody>
      </p:sp>
      <p:sp>
        <p:nvSpPr>
          <p:cNvPr id="4" name="Slide Number Placeholder 3"/>
          <p:cNvSpPr>
            <a:spLocks noGrp="1"/>
          </p:cNvSpPr>
          <p:nvPr>
            <p:ph type="sldNum" sz="quarter" idx="5"/>
          </p:nvPr>
        </p:nvSpPr>
        <p:spPr/>
        <p:txBody>
          <a:bodyPr/>
          <a:lstStyle/>
          <a:p>
            <a:fld id="{CE146099-839B-484C-A120-BA287108C630}" type="slidenum">
              <a:rPr lang="en-US"/>
              <a:t>5</a:t>
            </a:fld>
            <a:endParaRPr lang="en-US"/>
          </a:p>
        </p:txBody>
      </p:sp>
    </p:spTree>
    <p:extLst>
      <p:ext uri="{BB962C8B-B14F-4D97-AF65-F5344CB8AC3E}">
        <p14:creationId xmlns:p14="http://schemas.microsoft.com/office/powerpoint/2010/main" val="22626057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5" name="Shape 725"/>
          <p:cNvSpPr>
            <a:spLocks noGrp="1" noRot="1" noChangeAspect="1"/>
          </p:cNvSpPr>
          <p:nvPr>
            <p:ph type="sldImg"/>
          </p:nvPr>
        </p:nvSpPr>
        <p:spPr>
          <a:xfrm>
            <a:off x="381000" y="685800"/>
            <a:ext cx="6096000" cy="3429000"/>
          </a:xfrm>
          <a:prstGeom prst="rect">
            <a:avLst/>
          </a:prstGeom>
        </p:spPr>
        <p:txBody>
          <a:bodyPr/>
          <a:lstStyle/>
          <a:p>
            <a:endParaRPr/>
          </a:p>
        </p:txBody>
      </p:sp>
      <p:sp>
        <p:nvSpPr>
          <p:cNvPr id="726" name="Shape 726"/>
          <p:cNvSpPr>
            <a:spLocks noGrp="1"/>
          </p:cNvSpPr>
          <p:nvPr>
            <p:ph type="body" sz="quarter" idx="1"/>
          </p:nvPr>
        </p:nvSpPr>
        <p:spPr>
          <a:prstGeom prst="rect">
            <a:avLst/>
          </a:prstGeom>
        </p:spPr>
        <p:txBody>
          <a:bodyPr/>
          <a:lstStyle>
            <a:lvl1pPr defTabSz="914400">
              <a:lnSpc>
                <a:spcPct val="100000"/>
              </a:lnSpc>
              <a:defRPr sz="1200">
                <a:latin typeface="Calibri"/>
                <a:ea typeface="Calibri"/>
                <a:cs typeface="Calibri"/>
                <a:sym typeface="Calibri"/>
              </a:defRPr>
            </a:lvl1pPr>
          </a:lstStyle>
          <a:p>
            <a:r>
              <a:rPr lang="en-US"/>
              <a:t>Considering our learners, we now begin to design our curriculum, and this begins by identifying the learning standards from our </a:t>
            </a:r>
            <a:r>
              <a:rPr lang="en-US" err="1"/>
              <a:t>currculum</a:t>
            </a:r>
          </a:p>
          <a:p>
            <a:r>
              <a:rPr lang="en-US"/>
              <a:t>these include the curricular and content standards what students will know, do, and understand.</a:t>
            </a:r>
          </a:p>
          <a:p>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a:t>In British Columbia, evaluation of student learning is based on the learning standards set out in the provincial curriculum. Learning standards are explicit statements that outline what students are expected to be able to do (Curricular Competencies) and what they should know (Content) in each area of learning. These standards define what schools are required to teach and what students are expected to learn. Based on the learning standards, teachers (and sometimes students) set strengths-based, observable, and developmentally appropriate criteria with which to evaluate students' learning. These criteria form the basis for evaluating and communicating student learning. By using these criteria, educators can ensure that students are meeting the expected standards of learning and can provide feedback that helps students to identify areas for growth and improvement. Ultimately, by basing evaluation on the learning standards set out in the B.C. curriculum, educators can ensure that students are receiving a high-quality education that prepares them for success in the future.</a:t>
            </a:r>
          </a:p>
        </p:txBody>
      </p:sp>
      <p:sp>
        <p:nvSpPr>
          <p:cNvPr id="4" name="Slide Number Placeholder 3"/>
          <p:cNvSpPr>
            <a:spLocks noGrp="1"/>
          </p:cNvSpPr>
          <p:nvPr>
            <p:ph type="sldNum" sz="quarter" idx="5"/>
          </p:nvPr>
        </p:nvSpPr>
        <p:spPr/>
        <p:txBody>
          <a:bodyPr/>
          <a:lstStyle/>
          <a:p>
            <a:fld id="{CE146099-839B-484C-A120-BA287108C630}" type="slidenum">
              <a:rPr lang="en-US"/>
              <a:t>7</a:t>
            </a:fld>
            <a:endParaRPr lang="en-US"/>
          </a:p>
        </p:txBody>
      </p:sp>
    </p:spTree>
    <p:extLst>
      <p:ext uri="{BB962C8B-B14F-4D97-AF65-F5344CB8AC3E}">
        <p14:creationId xmlns:p14="http://schemas.microsoft.com/office/powerpoint/2010/main" val="36054071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cs typeface="Calibri"/>
              </a:rPr>
              <a:t>Our curriculum which is based on the Know, Understand, and Do (KDU) model, outlines what the teacher will teach and what the students will learn.  The spirit of our </a:t>
            </a:r>
            <a:r>
              <a:rPr lang="en-US" dirty="0" err="1">
                <a:cs typeface="Calibri"/>
              </a:rPr>
              <a:t>currculum</a:t>
            </a:r>
            <a:r>
              <a:rPr lang="en-US" dirty="0">
                <a:cs typeface="Calibri"/>
              </a:rPr>
              <a:t> however, allows for flexibility and choice for the teacher to: </a:t>
            </a:r>
          </a:p>
          <a:p>
            <a:r>
              <a:rPr lang="en-US" dirty="0">
                <a:ea typeface="Calibri"/>
                <a:cs typeface="Calibri"/>
              </a:rPr>
              <a:t>Allow for personalization to the unique needs of their students</a:t>
            </a:r>
          </a:p>
          <a:p>
            <a:r>
              <a:rPr lang="en-US" dirty="0">
                <a:ea typeface="Calibri"/>
                <a:cs typeface="Calibri"/>
              </a:rPr>
              <a:t>Cross curricular connections</a:t>
            </a:r>
          </a:p>
          <a:p>
            <a:r>
              <a:rPr lang="en-US" dirty="0">
                <a:ea typeface="Calibri"/>
                <a:cs typeface="Calibri"/>
              </a:rPr>
              <a:t>Opportunity for inquiry based learning</a:t>
            </a:r>
          </a:p>
          <a:p>
            <a:r>
              <a:rPr lang="en-US" dirty="0">
                <a:ea typeface="Calibri"/>
                <a:cs typeface="Calibri"/>
              </a:rPr>
              <a:t>The ability to integrate local context</a:t>
            </a:r>
          </a:p>
          <a:p>
            <a:r>
              <a:rPr lang="en-US" dirty="0">
                <a:ea typeface="Calibri"/>
                <a:cs typeface="Calibri"/>
              </a:rPr>
              <a:t>Emphasize the development of competencies </a:t>
            </a:r>
          </a:p>
          <a:p>
            <a:r>
              <a:rPr lang="en-US" dirty="0">
                <a:ea typeface="Calibri"/>
                <a:cs typeface="Calibri"/>
              </a:rPr>
              <a:t>Diversity of assessment </a:t>
            </a:r>
          </a:p>
          <a:p>
            <a:r>
              <a:rPr lang="en-US" dirty="0">
                <a:ea typeface="Calibri"/>
                <a:cs typeface="Calibri"/>
              </a:rPr>
              <a:t>Teacher professional autonomy</a:t>
            </a:r>
          </a:p>
          <a:p>
            <a:pPr marL="171450" indent="-171450">
              <a:buFont typeface="Arial"/>
              <a:buChar char="•"/>
            </a:pPr>
            <a:r>
              <a:rPr lang="en-US" dirty="0">
                <a:ea typeface="Calibri"/>
                <a:cs typeface="Calibri"/>
              </a:rPr>
              <a:t>A shift to standards based assessment requires teachers to make decisions about which learning standards they would like to formally assess and track the growth over time, as not all bullets require formal reporting. Once a teacher identifies these learning standards, they begin to  </a:t>
            </a:r>
            <a:r>
              <a:rPr lang="en-US" dirty="0"/>
              <a:t>break down the standard into smaller parts for focused learning goals.</a:t>
            </a:r>
            <a:endParaRPr lang="en-US" dirty="0">
              <a:cs typeface="Calibri"/>
            </a:endParaRPr>
          </a:p>
          <a:p>
            <a:endParaRPr lang="en-US" dirty="0">
              <a:cs typeface="Calibri"/>
            </a:endParaRPr>
          </a:p>
          <a:p>
            <a:endParaRPr lang="en-US" dirty="0">
              <a:ea typeface="Calibri"/>
              <a:cs typeface="Calibri"/>
            </a:endParaRPr>
          </a:p>
        </p:txBody>
      </p:sp>
      <p:sp>
        <p:nvSpPr>
          <p:cNvPr id="4" name="Slide Number Placeholder 3"/>
          <p:cNvSpPr>
            <a:spLocks noGrp="1"/>
          </p:cNvSpPr>
          <p:nvPr>
            <p:ph type="sldNum" sz="quarter" idx="10"/>
          </p:nvPr>
        </p:nvSpPr>
        <p:spPr/>
        <p:txBody>
          <a:bodyPr/>
          <a:lstStyle/>
          <a:p>
            <a:fld id="{70E8A6FD-2513-8C4A-8A53-E75BCF021C03}" type="slidenum">
              <a:rPr lang="en-US" smtClean="0"/>
              <a:t>8</a:t>
            </a:fld>
            <a:endParaRPr lang="en-US"/>
          </a:p>
        </p:txBody>
      </p:sp>
    </p:spTree>
    <p:extLst>
      <p:ext uri="{BB962C8B-B14F-4D97-AF65-F5344CB8AC3E}">
        <p14:creationId xmlns:p14="http://schemas.microsoft.com/office/powerpoint/2010/main" val="11284766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a:t>There is often confusion and the terms learning standard and learning goal are used interchangeably, when in fact they are different. </a:t>
            </a:r>
          </a:p>
          <a:p>
            <a:r>
              <a:rPr lang="en-US"/>
              <a:t>Learning standards are from the curriculum and written in pedagogical language that usually only makes sense to teachers and educators. They are broad whereas learning goals put the intended learning into context. </a:t>
            </a:r>
            <a:endParaRPr lang="en-US">
              <a:cs typeface="Calibri"/>
            </a:endParaRPr>
          </a:p>
          <a:p>
            <a:r>
              <a:rPr lang="en-US"/>
              <a:t>Learning goals are written in student friendly language and may include a few learning standards and communicate to students not only what they are expected to learn but how these different pieces of knowledge/competencies are interconnected and for what purpose.</a:t>
            </a:r>
            <a:endParaRPr lang="en-US">
              <a:cs typeface="Calibri"/>
            </a:endParaRPr>
          </a:p>
          <a:p>
            <a:endParaRPr lang="en-US"/>
          </a:p>
          <a:p>
            <a:endParaRPr lang="en-US"/>
          </a:p>
        </p:txBody>
      </p:sp>
      <p:sp>
        <p:nvSpPr>
          <p:cNvPr id="4" name="Slide Number Placeholder 3"/>
          <p:cNvSpPr>
            <a:spLocks noGrp="1"/>
          </p:cNvSpPr>
          <p:nvPr>
            <p:ph type="sldNum" sz="quarter" idx="5"/>
          </p:nvPr>
        </p:nvSpPr>
        <p:spPr/>
        <p:txBody>
          <a:bodyPr/>
          <a:lstStyle/>
          <a:p>
            <a:fld id="{CC867043-0764-4AE1-BEAB-E50596AFB1B5}" type="slidenum">
              <a:rPr lang="en-US"/>
              <a:t>9</a:t>
            </a:fld>
            <a:endParaRPr lang="en-US"/>
          </a:p>
        </p:txBody>
      </p:sp>
    </p:spTree>
    <p:extLst>
      <p:ext uri="{BB962C8B-B14F-4D97-AF65-F5344CB8AC3E}">
        <p14:creationId xmlns:p14="http://schemas.microsoft.com/office/powerpoint/2010/main" val="622522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048002-315D-49B1-B10F-137139C4BF9E}"/>
              </a:ext>
            </a:extLst>
          </p:cNvPr>
          <p:cNvSpPr>
            <a:spLocks noGrp="1"/>
          </p:cNvSpPr>
          <p:nvPr>
            <p:ph type="ctrTitle"/>
          </p:nvPr>
        </p:nvSpPr>
        <p:spPr>
          <a:xfrm>
            <a:off x="854896" y="1122363"/>
            <a:ext cx="7276733" cy="3381398"/>
          </a:xfrm>
        </p:spPr>
        <p:txBody>
          <a:bodyPr anchor="b">
            <a:normAutofit/>
          </a:bodyPr>
          <a:lstStyle>
            <a:lvl1pPr algn="l">
              <a:defRPr sz="4800" cap="none" spc="0" baseline="0"/>
            </a:lvl1pPr>
          </a:lstStyle>
          <a:p>
            <a:r>
              <a:rPr lang="en-US"/>
              <a:t>Click to edit Master title style</a:t>
            </a:r>
          </a:p>
        </p:txBody>
      </p:sp>
      <p:sp>
        <p:nvSpPr>
          <p:cNvPr id="3" name="Subtitle 2">
            <a:extLst>
              <a:ext uri="{FF2B5EF4-FFF2-40B4-BE49-F238E27FC236}">
                <a16:creationId xmlns:a16="http://schemas.microsoft.com/office/drawing/2014/main" id="{804535E0-4D9C-4DCA-8569-64503C5DC1D4}"/>
              </a:ext>
            </a:extLst>
          </p:cNvPr>
          <p:cNvSpPr>
            <a:spLocks noGrp="1"/>
          </p:cNvSpPr>
          <p:nvPr>
            <p:ph type="subTitle" idx="1"/>
          </p:nvPr>
        </p:nvSpPr>
        <p:spPr>
          <a:xfrm>
            <a:off x="854894" y="4612942"/>
            <a:ext cx="7276733" cy="1181683"/>
          </a:xfrm>
        </p:spPr>
        <p:txBody>
          <a:bodyPr>
            <a:normAutofit/>
          </a:bodyPr>
          <a:lstStyle>
            <a:lvl1pPr marL="0" indent="0" algn="l">
              <a:buNone/>
              <a:defRPr sz="1800" cap="all" spc="3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F283B68-70CF-4A98-948C-6EA4BD68D2BC}"/>
              </a:ext>
            </a:extLst>
          </p:cNvPr>
          <p:cNvSpPr>
            <a:spLocks noGrp="1"/>
          </p:cNvSpPr>
          <p:nvPr>
            <p:ph type="dt" sz="half" idx="10"/>
          </p:nvPr>
        </p:nvSpPr>
        <p:spPr/>
        <p:txBody>
          <a:bodyPr/>
          <a:lstStyle/>
          <a:p>
            <a:fld id="{326951E3-958F-4611-B170-D081BA0250F9}" type="datetimeFigureOut">
              <a:rPr lang="en-US" smtClean="0"/>
              <a:t>6/15/23</a:t>
            </a:fld>
            <a:endParaRPr lang="en-US"/>
          </a:p>
        </p:txBody>
      </p:sp>
      <p:sp>
        <p:nvSpPr>
          <p:cNvPr id="5" name="Footer Placeholder 4">
            <a:extLst>
              <a:ext uri="{FF2B5EF4-FFF2-40B4-BE49-F238E27FC236}">
                <a16:creationId xmlns:a16="http://schemas.microsoft.com/office/drawing/2014/main" id="{B3EC2EF9-7F83-4AD3-B3F6-B9D4618D6E5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B1B751B-3464-41CD-B728-A72BB191E29F}"/>
              </a:ext>
            </a:extLst>
          </p:cNvPr>
          <p:cNvSpPr>
            <a:spLocks noGrp="1"/>
          </p:cNvSpPr>
          <p:nvPr>
            <p:ph type="sldNum" sz="quarter" idx="12"/>
          </p:nvPr>
        </p:nvSpPr>
        <p:spPr/>
        <p:txBody>
          <a:bodyPr/>
          <a:lstStyle/>
          <a:p>
            <a:fld id="{57871EFB-7B9E-4E86-A89E-697E8EBB06F2}" type="slidenum">
              <a:rPr lang="en-US" smtClean="0"/>
              <a:t>‹#›</a:t>
            </a:fld>
            <a:endParaRPr lang="en-US"/>
          </a:p>
        </p:txBody>
      </p:sp>
    </p:spTree>
    <p:extLst>
      <p:ext uri="{BB962C8B-B14F-4D97-AF65-F5344CB8AC3E}">
        <p14:creationId xmlns:p14="http://schemas.microsoft.com/office/powerpoint/2010/main" val="24196133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3B5731-248B-49C2-93DE-8A3260C9FB3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6D4D5C5-3D5A-4F3D-8A08-7053DACF1F8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D9E5372-3FC6-4227-B2DD-6CB24E65178F}"/>
              </a:ext>
            </a:extLst>
          </p:cNvPr>
          <p:cNvSpPr>
            <a:spLocks noGrp="1"/>
          </p:cNvSpPr>
          <p:nvPr>
            <p:ph type="dt" sz="half" idx="10"/>
          </p:nvPr>
        </p:nvSpPr>
        <p:spPr/>
        <p:txBody>
          <a:bodyPr/>
          <a:lstStyle/>
          <a:p>
            <a:fld id="{326951E3-958F-4611-B170-D081BA0250F9}" type="datetimeFigureOut">
              <a:rPr lang="en-US" smtClean="0"/>
              <a:t>6/15/23</a:t>
            </a:fld>
            <a:endParaRPr lang="en-US"/>
          </a:p>
        </p:txBody>
      </p:sp>
      <p:sp>
        <p:nvSpPr>
          <p:cNvPr id="5" name="Footer Placeholder 4">
            <a:extLst>
              <a:ext uri="{FF2B5EF4-FFF2-40B4-BE49-F238E27FC236}">
                <a16:creationId xmlns:a16="http://schemas.microsoft.com/office/drawing/2014/main" id="{B7C1B1B1-B637-4E46-B64C-F082B54C203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B5567AD-4B78-41F6-B814-726D4BD4CE50}"/>
              </a:ext>
            </a:extLst>
          </p:cNvPr>
          <p:cNvSpPr>
            <a:spLocks noGrp="1"/>
          </p:cNvSpPr>
          <p:nvPr>
            <p:ph type="sldNum" sz="quarter" idx="12"/>
          </p:nvPr>
        </p:nvSpPr>
        <p:spPr/>
        <p:txBody>
          <a:bodyPr/>
          <a:lstStyle/>
          <a:p>
            <a:fld id="{57871EFB-7B9E-4E86-A89E-697E8EBB06F2}" type="slidenum">
              <a:rPr lang="en-US" smtClean="0"/>
              <a:t>‹#›</a:t>
            </a:fld>
            <a:endParaRPr lang="en-US"/>
          </a:p>
        </p:txBody>
      </p:sp>
    </p:spTree>
    <p:extLst>
      <p:ext uri="{BB962C8B-B14F-4D97-AF65-F5344CB8AC3E}">
        <p14:creationId xmlns:p14="http://schemas.microsoft.com/office/powerpoint/2010/main" val="40802325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8674D5E-67E6-4C23-B80A-0C66B53315EB}"/>
              </a:ext>
            </a:extLst>
          </p:cNvPr>
          <p:cNvSpPr>
            <a:spLocks noGrp="1"/>
          </p:cNvSpPr>
          <p:nvPr>
            <p:ph type="title" orient="vert"/>
          </p:nvPr>
        </p:nvSpPr>
        <p:spPr>
          <a:xfrm>
            <a:off x="8724900" y="876299"/>
            <a:ext cx="2628900" cy="5181601"/>
          </a:xfrm>
        </p:spPr>
        <p:txBody>
          <a:bodyPr vert="eaVert" anchor="b"/>
          <a:lstStyle/>
          <a:p>
            <a:r>
              <a:rPr lang="en-US"/>
              <a:t>Click to edit Master title style</a:t>
            </a:r>
          </a:p>
        </p:txBody>
      </p:sp>
      <p:sp>
        <p:nvSpPr>
          <p:cNvPr id="3" name="Vertical Text Placeholder 2">
            <a:extLst>
              <a:ext uri="{FF2B5EF4-FFF2-40B4-BE49-F238E27FC236}">
                <a16:creationId xmlns:a16="http://schemas.microsoft.com/office/drawing/2014/main" id="{42FEFF2A-08E8-447D-85C7-7D5A9C422C9D}"/>
              </a:ext>
            </a:extLst>
          </p:cNvPr>
          <p:cNvSpPr>
            <a:spLocks noGrp="1"/>
          </p:cNvSpPr>
          <p:nvPr>
            <p:ph type="body" orient="vert" idx="1"/>
          </p:nvPr>
        </p:nvSpPr>
        <p:spPr>
          <a:xfrm>
            <a:off x="838200" y="876299"/>
            <a:ext cx="7734300" cy="518160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D40030D-E580-4B0C-B5A8-2C8A094D9D8A}"/>
              </a:ext>
            </a:extLst>
          </p:cNvPr>
          <p:cNvSpPr>
            <a:spLocks noGrp="1"/>
          </p:cNvSpPr>
          <p:nvPr>
            <p:ph type="dt" sz="half" idx="10"/>
          </p:nvPr>
        </p:nvSpPr>
        <p:spPr/>
        <p:txBody>
          <a:bodyPr/>
          <a:lstStyle/>
          <a:p>
            <a:fld id="{326951E3-958F-4611-B170-D081BA0250F9}" type="datetimeFigureOut">
              <a:rPr lang="en-US" smtClean="0"/>
              <a:t>6/15/23</a:t>
            </a:fld>
            <a:endParaRPr lang="en-US"/>
          </a:p>
        </p:txBody>
      </p:sp>
      <p:sp>
        <p:nvSpPr>
          <p:cNvPr id="5" name="Footer Placeholder 4">
            <a:extLst>
              <a:ext uri="{FF2B5EF4-FFF2-40B4-BE49-F238E27FC236}">
                <a16:creationId xmlns:a16="http://schemas.microsoft.com/office/drawing/2014/main" id="{4F2DCAEB-1B6E-492E-918E-47179AF48A1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DAE4A38-A745-436E-9E33-63B9F81C0917}"/>
              </a:ext>
            </a:extLst>
          </p:cNvPr>
          <p:cNvSpPr>
            <a:spLocks noGrp="1"/>
          </p:cNvSpPr>
          <p:nvPr>
            <p:ph type="sldNum" sz="quarter" idx="12"/>
          </p:nvPr>
        </p:nvSpPr>
        <p:spPr/>
        <p:txBody>
          <a:bodyPr/>
          <a:lstStyle/>
          <a:p>
            <a:fld id="{57871EFB-7B9E-4E86-A89E-697E8EBB06F2}" type="slidenum">
              <a:rPr lang="en-US" smtClean="0"/>
              <a:t>‹#›</a:t>
            </a:fld>
            <a:endParaRPr lang="en-US"/>
          </a:p>
        </p:txBody>
      </p:sp>
    </p:spTree>
    <p:extLst>
      <p:ext uri="{BB962C8B-B14F-4D97-AF65-F5344CB8AC3E}">
        <p14:creationId xmlns:p14="http://schemas.microsoft.com/office/powerpoint/2010/main" val="34325625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Title">
    <p:spTree>
      <p:nvGrpSpPr>
        <p:cNvPr id="1" name=""/>
        <p:cNvGrpSpPr/>
        <p:nvPr/>
      </p:nvGrpSpPr>
      <p:grpSpPr>
        <a:xfrm>
          <a:off x="0" y="0"/>
          <a:ext cx="0" cy="0"/>
          <a:chOff x="0" y="0"/>
          <a:chExt cx="0" cy="0"/>
        </a:xfrm>
      </p:grpSpPr>
      <p:sp>
        <p:nvSpPr>
          <p:cNvPr id="11" name="Author and Date"/>
          <p:cNvSpPr txBox="1">
            <a:spLocks noGrp="1"/>
          </p:cNvSpPr>
          <p:nvPr>
            <p:ph type="body" sz="quarter" idx="21" hasCustomPrompt="1"/>
          </p:nvPr>
        </p:nvSpPr>
        <p:spPr>
          <a:xfrm>
            <a:off x="600670" y="5929931"/>
            <a:ext cx="10985502" cy="318490"/>
          </a:xfrm>
          <a:prstGeom prst="rect">
            <a:avLst/>
          </a:prstGeom>
        </p:spPr>
        <p:txBody>
          <a:bodyPr lIns="45719" tIns="45719" rIns="45719" bIns="45719"/>
          <a:lstStyle>
            <a:lvl1pPr marL="0" indent="0" defTabSz="359092">
              <a:lnSpc>
                <a:spcPct val="100000"/>
              </a:lnSpc>
              <a:spcBef>
                <a:spcPts val="0"/>
              </a:spcBef>
              <a:buSzTx/>
              <a:buNone/>
              <a:defRPr sz="1566">
                <a:latin typeface="Avenir Heavy"/>
                <a:ea typeface="Avenir Heavy"/>
                <a:cs typeface="Avenir Heavy"/>
                <a:sym typeface="Avenir Heavy"/>
              </a:defRPr>
            </a:lvl1pPr>
          </a:lstStyle>
          <a:p>
            <a:r>
              <a:t>Author and Date</a:t>
            </a:r>
          </a:p>
        </p:txBody>
      </p:sp>
      <p:sp>
        <p:nvSpPr>
          <p:cNvPr id="12" name="Presentation Title"/>
          <p:cNvSpPr txBox="1">
            <a:spLocks noGrp="1"/>
          </p:cNvSpPr>
          <p:nvPr>
            <p:ph type="title" hasCustomPrompt="1"/>
          </p:nvPr>
        </p:nvSpPr>
        <p:spPr>
          <a:xfrm>
            <a:off x="603248" y="1287496"/>
            <a:ext cx="10985502" cy="2324101"/>
          </a:xfrm>
          <a:prstGeom prst="rect">
            <a:avLst/>
          </a:prstGeom>
        </p:spPr>
        <p:txBody>
          <a:bodyPr anchor="b"/>
          <a:lstStyle>
            <a:lvl1pPr>
              <a:defRPr sz="5800" spc="-116"/>
            </a:lvl1pPr>
          </a:lstStyle>
          <a:p>
            <a:r>
              <a:t>Presentation Title</a:t>
            </a:r>
          </a:p>
        </p:txBody>
      </p:sp>
      <p:sp>
        <p:nvSpPr>
          <p:cNvPr id="13" name="Body Level One…"/>
          <p:cNvSpPr txBox="1">
            <a:spLocks noGrp="1"/>
          </p:cNvSpPr>
          <p:nvPr>
            <p:ph type="body" sz="quarter" idx="1" hasCustomPrompt="1"/>
          </p:nvPr>
        </p:nvSpPr>
        <p:spPr>
          <a:xfrm>
            <a:off x="600671" y="3611595"/>
            <a:ext cx="10985501" cy="952501"/>
          </a:xfrm>
          <a:prstGeom prst="rect">
            <a:avLst/>
          </a:prstGeom>
        </p:spPr>
        <p:txBody>
          <a:bodyPr/>
          <a:lstStyle>
            <a:lvl1pPr marL="0" indent="0" defTabSz="412750">
              <a:lnSpc>
                <a:spcPct val="100000"/>
              </a:lnSpc>
              <a:spcBef>
                <a:spcPts val="0"/>
              </a:spcBef>
              <a:buSzTx/>
              <a:buNone/>
              <a:defRPr sz="2750">
                <a:latin typeface="Avenir Heavy"/>
                <a:ea typeface="Avenir Heavy"/>
                <a:cs typeface="Avenir Heavy"/>
                <a:sym typeface="Avenir Heavy"/>
              </a:defRPr>
            </a:lvl1pPr>
            <a:lvl2pPr marL="0" indent="228600" defTabSz="412750">
              <a:lnSpc>
                <a:spcPct val="100000"/>
              </a:lnSpc>
              <a:spcBef>
                <a:spcPts val="0"/>
              </a:spcBef>
              <a:buSzTx/>
              <a:buNone/>
              <a:defRPr sz="2750">
                <a:latin typeface="Avenir Heavy"/>
                <a:ea typeface="Avenir Heavy"/>
                <a:cs typeface="Avenir Heavy"/>
                <a:sym typeface="Avenir Heavy"/>
              </a:defRPr>
            </a:lvl2pPr>
            <a:lvl3pPr marL="0" indent="457200" defTabSz="412750">
              <a:lnSpc>
                <a:spcPct val="100000"/>
              </a:lnSpc>
              <a:spcBef>
                <a:spcPts val="0"/>
              </a:spcBef>
              <a:buSzTx/>
              <a:buNone/>
              <a:defRPr sz="2750">
                <a:latin typeface="Avenir Heavy"/>
                <a:ea typeface="Avenir Heavy"/>
                <a:cs typeface="Avenir Heavy"/>
                <a:sym typeface="Avenir Heavy"/>
              </a:defRPr>
            </a:lvl3pPr>
            <a:lvl4pPr marL="0" indent="685800" defTabSz="412750">
              <a:lnSpc>
                <a:spcPct val="100000"/>
              </a:lnSpc>
              <a:spcBef>
                <a:spcPts val="0"/>
              </a:spcBef>
              <a:buSzTx/>
              <a:buNone/>
              <a:defRPr sz="2750">
                <a:latin typeface="Avenir Heavy"/>
                <a:ea typeface="Avenir Heavy"/>
                <a:cs typeface="Avenir Heavy"/>
                <a:sym typeface="Avenir Heavy"/>
              </a:defRPr>
            </a:lvl4pPr>
            <a:lvl5pPr marL="0" indent="914400" defTabSz="412750">
              <a:lnSpc>
                <a:spcPct val="100000"/>
              </a:lnSpc>
              <a:spcBef>
                <a:spcPts val="0"/>
              </a:spcBef>
              <a:buSzTx/>
              <a:buNone/>
              <a:defRPr sz="2750">
                <a:latin typeface="Avenir Heavy"/>
                <a:ea typeface="Avenir Heavy"/>
                <a:cs typeface="Avenir Heavy"/>
                <a:sym typeface="Avenir Heavy"/>
              </a:defRPr>
            </a:lvl5pPr>
          </a:lstStyle>
          <a:p>
            <a:r>
              <a:t>Presentation Subtitle</a:t>
            </a:r>
          </a:p>
          <a:p>
            <a:pPr lvl="1"/>
            <a:endParaRPr/>
          </a:p>
          <a:p>
            <a:pPr lvl="2"/>
            <a:endParaRPr/>
          </a:p>
          <a:p>
            <a:pPr lvl="3"/>
            <a:endParaRPr/>
          </a:p>
          <a:p>
            <a:pPr lvl="4"/>
            <a:endParaRPr/>
          </a:p>
        </p:txBody>
      </p:sp>
      <p:sp>
        <p:nvSpPr>
          <p:cNvPr id="1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Title &amp; Photo">
    <p:spTree>
      <p:nvGrpSpPr>
        <p:cNvPr id="1" name=""/>
        <p:cNvGrpSpPr/>
        <p:nvPr/>
      </p:nvGrpSpPr>
      <p:grpSpPr>
        <a:xfrm>
          <a:off x="0" y="0"/>
          <a:ext cx="0" cy="0"/>
          <a:chOff x="0" y="0"/>
          <a:chExt cx="0" cy="0"/>
        </a:xfrm>
      </p:grpSpPr>
      <p:sp>
        <p:nvSpPr>
          <p:cNvPr id="21" name="666699290_02_crop_3159x1892.jpg"/>
          <p:cNvSpPr>
            <a:spLocks noGrp="1"/>
          </p:cNvSpPr>
          <p:nvPr>
            <p:ph type="pic" idx="21"/>
          </p:nvPr>
        </p:nvSpPr>
        <p:spPr>
          <a:xfrm>
            <a:off x="-577850" y="-647700"/>
            <a:ext cx="13373100" cy="8009467"/>
          </a:xfrm>
          <a:prstGeom prst="rect">
            <a:avLst/>
          </a:prstGeom>
        </p:spPr>
        <p:txBody>
          <a:bodyPr lIns="91439" tIns="45719" rIns="91439" bIns="45719">
            <a:noAutofit/>
          </a:bodyPr>
          <a:lstStyle/>
          <a:p>
            <a:endParaRPr/>
          </a:p>
        </p:txBody>
      </p:sp>
      <p:sp>
        <p:nvSpPr>
          <p:cNvPr id="22" name="Presentation Title"/>
          <p:cNvSpPr txBox="1">
            <a:spLocks noGrp="1"/>
          </p:cNvSpPr>
          <p:nvPr>
            <p:ph type="title" hasCustomPrompt="1"/>
          </p:nvPr>
        </p:nvSpPr>
        <p:spPr>
          <a:xfrm>
            <a:off x="603250" y="3562350"/>
            <a:ext cx="10985500" cy="2324100"/>
          </a:xfrm>
          <a:prstGeom prst="rect">
            <a:avLst/>
          </a:prstGeom>
        </p:spPr>
        <p:txBody>
          <a:bodyPr anchor="b"/>
          <a:lstStyle>
            <a:lvl1pPr>
              <a:defRPr sz="5800" spc="-116"/>
            </a:lvl1pPr>
          </a:lstStyle>
          <a:p>
            <a:r>
              <a:t>Presentation Title</a:t>
            </a:r>
          </a:p>
        </p:txBody>
      </p:sp>
      <p:sp>
        <p:nvSpPr>
          <p:cNvPr id="23" name="Author and Date"/>
          <p:cNvSpPr txBox="1">
            <a:spLocks noGrp="1"/>
          </p:cNvSpPr>
          <p:nvPr>
            <p:ph type="body" sz="quarter" idx="22" hasCustomPrompt="1"/>
          </p:nvPr>
        </p:nvSpPr>
        <p:spPr>
          <a:xfrm>
            <a:off x="603845" y="553069"/>
            <a:ext cx="10984311" cy="318490"/>
          </a:xfrm>
          <a:prstGeom prst="rect">
            <a:avLst/>
          </a:prstGeom>
        </p:spPr>
        <p:txBody>
          <a:bodyPr lIns="45719" tIns="45719" rIns="45719" bIns="45719"/>
          <a:lstStyle>
            <a:lvl1pPr marL="0" indent="0" defTabSz="359092">
              <a:lnSpc>
                <a:spcPct val="100000"/>
              </a:lnSpc>
              <a:spcBef>
                <a:spcPts val="0"/>
              </a:spcBef>
              <a:buSzTx/>
              <a:buNone/>
              <a:defRPr sz="1566">
                <a:latin typeface="Avenir Heavy"/>
                <a:ea typeface="Avenir Heavy"/>
                <a:cs typeface="Avenir Heavy"/>
                <a:sym typeface="Avenir Heavy"/>
              </a:defRPr>
            </a:lvl1pPr>
          </a:lstStyle>
          <a:p>
            <a:r>
              <a:t>Author and Date</a:t>
            </a:r>
          </a:p>
        </p:txBody>
      </p:sp>
      <p:sp>
        <p:nvSpPr>
          <p:cNvPr id="24" name="Body Level One…"/>
          <p:cNvSpPr txBox="1">
            <a:spLocks noGrp="1"/>
          </p:cNvSpPr>
          <p:nvPr>
            <p:ph type="body" sz="quarter" idx="1" hasCustomPrompt="1"/>
          </p:nvPr>
        </p:nvSpPr>
        <p:spPr>
          <a:xfrm>
            <a:off x="603250" y="5804955"/>
            <a:ext cx="10985500" cy="558476"/>
          </a:xfrm>
          <a:prstGeom prst="rect">
            <a:avLst/>
          </a:prstGeom>
        </p:spPr>
        <p:txBody>
          <a:bodyPr/>
          <a:lstStyle>
            <a:lvl1pPr marL="0" indent="0" defTabSz="412750">
              <a:lnSpc>
                <a:spcPct val="100000"/>
              </a:lnSpc>
              <a:spcBef>
                <a:spcPts val="0"/>
              </a:spcBef>
              <a:buSzTx/>
              <a:buNone/>
              <a:defRPr sz="2750">
                <a:latin typeface="Avenir Heavy"/>
                <a:ea typeface="Avenir Heavy"/>
                <a:cs typeface="Avenir Heavy"/>
                <a:sym typeface="Avenir Heavy"/>
              </a:defRPr>
            </a:lvl1pPr>
            <a:lvl2pPr marL="0" indent="228600" defTabSz="412750">
              <a:lnSpc>
                <a:spcPct val="100000"/>
              </a:lnSpc>
              <a:spcBef>
                <a:spcPts val="0"/>
              </a:spcBef>
              <a:buSzTx/>
              <a:buNone/>
              <a:defRPr sz="2750">
                <a:latin typeface="Avenir Heavy"/>
                <a:ea typeface="Avenir Heavy"/>
                <a:cs typeface="Avenir Heavy"/>
                <a:sym typeface="Avenir Heavy"/>
              </a:defRPr>
            </a:lvl2pPr>
            <a:lvl3pPr marL="0" indent="457200" defTabSz="412750">
              <a:lnSpc>
                <a:spcPct val="100000"/>
              </a:lnSpc>
              <a:spcBef>
                <a:spcPts val="0"/>
              </a:spcBef>
              <a:buSzTx/>
              <a:buNone/>
              <a:defRPr sz="2750">
                <a:latin typeface="Avenir Heavy"/>
                <a:ea typeface="Avenir Heavy"/>
                <a:cs typeface="Avenir Heavy"/>
                <a:sym typeface="Avenir Heavy"/>
              </a:defRPr>
            </a:lvl3pPr>
            <a:lvl4pPr marL="0" indent="685800" defTabSz="412750">
              <a:lnSpc>
                <a:spcPct val="100000"/>
              </a:lnSpc>
              <a:spcBef>
                <a:spcPts val="0"/>
              </a:spcBef>
              <a:buSzTx/>
              <a:buNone/>
              <a:defRPr sz="2750">
                <a:latin typeface="Avenir Heavy"/>
                <a:ea typeface="Avenir Heavy"/>
                <a:cs typeface="Avenir Heavy"/>
                <a:sym typeface="Avenir Heavy"/>
              </a:defRPr>
            </a:lvl4pPr>
            <a:lvl5pPr marL="0" indent="914400" defTabSz="412750">
              <a:lnSpc>
                <a:spcPct val="100000"/>
              </a:lnSpc>
              <a:spcBef>
                <a:spcPts val="0"/>
              </a:spcBef>
              <a:buSzTx/>
              <a:buNone/>
              <a:defRPr sz="2750">
                <a:latin typeface="Avenir Heavy"/>
                <a:ea typeface="Avenir Heavy"/>
                <a:cs typeface="Avenir Heavy"/>
                <a:sym typeface="Avenir Heavy"/>
              </a:defRPr>
            </a:lvl5pPr>
          </a:lstStyle>
          <a:p>
            <a:r>
              <a:t>Presentation Subtitle</a:t>
            </a:r>
          </a:p>
          <a:p>
            <a:pPr lvl="1"/>
            <a:endParaRPr/>
          </a:p>
          <a:p>
            <a:pPr lvl="2"/>
            <a:endParaRPr/>
          </a:p>
          <a:p>
            <a:pPr lvl="3"/>
            <a:endParaRPr/>
          </a:p>
          <a:p>
            <a:pPr lvl="4"/>
            <a:endParaRPr/>
          </a:p>
        </p:txBody>
      </p:sp>
      <p:sp>
        <p:nvSpPr>
          <p:cNvPr id="2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Title &amp; Photo Alt">
    <p:spTree>
      <p:nvGrpSpPr>
        <p:cNvPr id="1" name=""/>
        <p:cNvGrpSpPr/>
        <p:nvPr/>
      </p:nvGrpSpPr>
      <p:grpSpPr>
        <a:xfrm>
          <a:off x="0" y="0"/>
          <a:ext cx="0" cy="0"/>
          <a:chOff x="0" y="0"/>
          <a:chExt cx="0" cy="0"/>
        </a:xfrm>
      </p:grpSpPr>
      <p:sp>
        <p:nvSpPr>
          <p:cNvPr id="32" name="910457886_1434x1669.jpg"/>
          <p:cNvSpPr>
            <a:spLocks noGrp="1"/>
          </p:cNvSpPr>
          <p:nvPr>
            <p:ph type="pic" idx="21"/>
          </p:nvPr>
        </p:nvSpPr>
        <p:spPr>
          <a:xfrm>
            <a:off x="5486400" y="-101600"/>
            <a:ext cx="6072419" cy="7067550"/>
          </a:xfrm>
          <a:prstGeom prst="rect">
            <a:avLst/>
          </a:prstGeom>
        </p:spPr>
        <p:txBody>
          <a:bodyPr lIns="91439" tIns="45719" rIns="91439" bIns="45719">
            <a:noAutofit/>
          </a:bodyPr>
          <a:lstStyle/>
          <a:p>
            <a:endParaRPr/>
          </a:p>
        </p:txBody>
      </p:sp>
      <p:sp>
        <p:nvSpPr>
          <p:cNvPr id="33" name="Slide Title"/>
          <p:cNvSpPr txBox="1">
            <a:spLocks noGrp="1"/>
          </p:cNvSpPr>
          <p:nvPr>
            <p:ph type="title" hasCustomPrompt="1"/>
          </p:nvPr>
        </p:nvSpPr>
        <p:spPr>
          <a:xfrm>
            <a:off x="603250" y="635000"/>
            <a:ext cx="4889500" cy="2941137"/>
          </a:xfrm>
          <a:prstGeom prst="rect">
            <a:avLst/>
          </a:prstGeom>
        </p:spPr>
        <p:txBody>
          <a:bodyPr anchor="b"/>
          <a:lstStyle/>
          <a:p>
            <a:r>
              <a:t>Slide Title</a:t>
            </a:r>
          </a:p>
        </p:txBody>
      </p:sp>
      <p:sp>
        <p:nvSpPr>
          <p:cNvPr id="34" name="Body Level One…"/>
          <p:cNvSpPr txBox="1">
            <a:spLocks noGrp="1"/>
          </p:cNvSpPr>
          <p:nvPr>
            <p:ph type="body" sz="quarter" idx="1" hasCustomPrompt="1"/>
          </p:nvPr>
        </p:nvSpPr>
        <p:spPr>
          <a:xfrm>
            <a:off x="603250" y="3530288"/>
            <a:ext cx="4889500" cy="2692712"/>
          </a:xfrm>
          <a:prstGeom prst="rect">
            <a:avLst/>
          </a:prstGeom>
        </p:spPr>
        <p:txBody>
          <a:bodyPr/>
          <a:lstStyle>
            <a:lvl1pPr marL="0" indent="0" defTabSz="412750">
              <a:lnSpc>
                <a:spcPct val="100000"/>
              </a:lnSpc>
              <a:spcBef>
                <a:spcPts val="0"/>
              </a:spcBef>
              <a:buSzTx/>
              <a:buNone/>
              <a:defRPr sz="2750">
                <a:latin typeface="Avenir Heavy"/>
                <a:ea typeface="Avenir Heavy"/>
                <a:cs typeface="Avenir Heavy"/>
                <a:sym typeface="Avenir Heavy"/>
              </a:defRPr>
            </a:lvl1pPr>
            <a:lvl2pPr marL="0" indent="228600" defTabSz="412750">
              <a:lnSpc>
                <a:spcPct val="100000"/>
              </a:lnSpc>
              <a:spcBef>
                <a:spcPts val="0"/>
              </a:spcBef>
              <a:buSzTx/>
              <a:buNone/>
              <a:defRPr sz="2750">
                <a:latin typeface="Avenir Heavy"/>
                <a:ea typeface="Avenir Heavy"/>
                <a:cs typeface="Avenir Heavy"/>
                <a:sym typeface="Avenir Heavy"/>
              </a:defRPr>
            </a:lvl2pPr>
            <a:lvl3pPr marL="0" indent="457200" defTabSz="412750">
              <a:lnSpc>
                <a:spcPct val="100000"/>
              </a:lnSpc>
              <a:spcBef>
                <a:spcPts val="0"/>
              </a:spcBef>
              <a:buSzTx/>
              <a:buNone/>
              <a:defRPr sz="2750">
                <a:latin typeface="Avenir Heavy"/>
                <a:ea typeface="Avenir Heavy"/>
                <a:cs typeface="Avenir Heavy"/>
                <a:sym typeface="Avenir Heavy"/>
              </a:defRPr>
            </a:lvl3pPr>
            <a:lvl4pPr marL="0" indent="685800" defTabSz="412750">
              <a:lnSpc>
                <a:spcPct val="100000"/>
              </a:lnSpc>
              <a:spcBef>
                <a:spcPts val="0"/>
              </a:spcBef>
              <a:buSzTx/>
              <a:buNone/>
              <a:defRPr sz="2750">
                <a:latin typeface="Avenir Heavy"/>
                <a:ea typeface="Avenir Heavy"/>
                <a:cs typeface="Avenir Heavy"/>
                <a:sym typeface="Avenir Heavy"/>
              </a:defRPr>
            </a:lvl4pPr>
            <a:lvl5pPr marL="0" indent="914400" defTabSz="412750">
              <a:lnSpc>
                <a:spcPct val="100000"/>
              </a:lnSpc>
              <a:spcBef>
                <a:spcPts val="0"/>
              </a:spcBef>
              <a:buSzTx/>
              <a:buNone/>
              <a:defRPr sz="2750">
                <a:latin typeface="Avenir Heavy"/>
                <a:ea typeface="Avenir Heavy"/>
                <a:cs typeface="Avenir Heavy"/>
                <a:sym typeface="Avenir Heavy"/>
              </a:defRPr>
            </a:lvl5pPr>
          </a:lstStyle>
          <a:p>
            <a:r>
              <a:t>Slide Subtitle</a:t>
            </a:r>
          </a:p>
          <a:p>
            <a:pPr lvl="1"/>
            <a:endParaRPr/>
          </a:p>
          <a:p>
            <a:pPr lvl="2"/>
            <a:endParaRPr/>
          </a:p>
          <a:p>
            <a:pPr lvl="3"/>
            <a:endParaRPr/>
          </a:p>
          <a:p>
            <a:pPr lvl="4"/>
            <a:endParaRPr/>
          </a:p>
        </p:txBody>
      </p:sp>
      <p:sp>
        <p:nvSpPr>
          <p:cNvPr id="35" name="Slide Number"/>
          <p:cNvSpPr txBox="1">
            <a:spLocks noGrp="1"/>
          </p:cNvSpPr>
          <p:nvPr>
            <p:ph type="sldNum" sz="quarter" idx="2"/>
          </p:nvPr>
        </p:nvSpPr>
        <p:spPr>
          <a:xfrm>
            <a:off x="5971049" y="6488825"/>
            <a:ext cx="243656" cy="241092"/>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42" name="Slide Title"/>
          <p:cNvSpPr txBox="1">
            <a:spLocks noGrp="1"/>
          </p:cNvSpPr>
          <p:nvPr>
            <p:ph type="title" hasCustomPrompt="1"/>
          </p:nvPr>
        </p:nvSpPr>
        <p:spPr>
          <a:prstGeom prst="rect">
            <a:avLst/>
          </a:prstGeom>
        </p:spPr>
        <p:txBody>
          <a:bodyPr/>
          <a:lstStyle/>
          <a:p>
            <a:r>
              <a:t>Slide Title</a:t>
            </a:r>
          </a:p>
        </p:txBody>
      </p:sp>
      <p:sp>
        <p:nvSpPr>
          <p:cNvPr id="43" name="Slide Subtitle"/>
          <p:cNvSpPr txBox="1">
            <a:spLocks noGrp="1"/>
          </p:cNvSpPr>
          <p:nvPr>
            <p:ph type="body" sz="quarter" idx="21" hasCustomPrompt="1"/>
          </p:nvPr>
        </p:nvSpPr>
        <p:spPr>
          <a:xfrm>
            <a:off x="603250" y="1186481"/>
            <a:ext cx="10985500" cy="467390"/>
          </a:xfrm>
          <a:prstGeom prst="rect">
            <a:avLst/>
          </a:prstGeom>
        </p:spPr>
        <p:txBody>
          <a:bodyPr lIns="45719" tIns="45719" rIns="45719" bIns="45719"/>
          <a:lstStyle>
            <a:lvl1pPr marL="0" indent="0" defTabSz="367347">
              <a:lnSpc>
                <a:spcPct val="100000"/>
              </a:lnSpc>
              <a:spcBef>
                <a:spcPts val="0"/>
              </a:spcBef>
              <a:buSzTx/>
              <a:buNone/>
              <a:defRPr sz="2448">
                <a:latin typeface="Avenir Heavy"/>
                <a:ea typeface="Avenir Heavy"/>
                <a:cs typeface="Avenir Heavy"/>
                <a:sym typeface="Avenir Heavy"/>
              </a:defRPr>
            </a:lvl1pPr>
          </a:lstStyle>
          <a:p>
            <a:r>
              <a:t>Slide Subtitle</a:t>
            </a:r>
          </a:p>
        </p:txBody>
      </p:sp>
      <p:sp>
        <p:nvSpPr>
          <p:cNvPr id="44" name="Body Level One…"/>
          <p:cNvSpPr txBox="1">
            <a:spLocks noGrp="1"/>
          </p:cNvSpPr>
          <p:nvPr>
            <p:ph type="body" idx="1" hasCustomPrompt="1"/>
          </p:nvPr>
        </p:nvSpPr>
        <p:spPr>
          <a:prstGeom prst="rect">
            <a:avLst/>
          </a:prstGeom>
        </p:spPr>
        <p:txBody>
          <a:bodyPr/>
          <a:lstStyle/>
          <a:p>
            <a:r>
              <a:t>Slide bullet text</a:t>
            </a:r>
          </a:p>
          <a:p>
            <a:pPr lvl="1"/>
            <a:endParaRPr/>
          </a:p>
          <a:p>
            <a:pPr lvl="2"/>
            <a:endParaRPr/>
          </a:p>
          <a:p>
            <a:pPr lvl="3"/>
            <a:endParaRPr/>
          </a:p>
          <a:p>
            <a:pPr lvl="4"/>
            <a:endParaRPr/>
          </a:p>
        </p:txBody>
      </p:sp>
      <p:sp>
        <p:nvSpPr>
          <p:cNvPr id="4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52" name="Body Level One…"/>
          <p:cNvSpPr txBox="1">
            <a:spLocks noGrp="1"/>
          </p:cNvSpPr>
          <p:nvPr>
            <p:ph type="body" idx="1" hasCustomPrompt="1"/>
          </p:nvPr>
        </p:nvSpPr>
        <p:spPr>
          <a:prstGeom prst="rect">
            <a:avLst/>
          </a:prstGeom>
        </p:spPr>
        <p:txBody>
          <a:bodyPr numCol="2" spcCol="1098550"/>
          <a:lstStyle/>
          <a:p>
            <a:r>
              <a:t>Slide bullet text</a:t>
            </a:r>
          </a:p>
          <a:p>
            <a:pPr lvl="1"/>
            <a:endParaRPr/>
          </a:p>
          <a:p>
            <a:pPr lvl="2"/>
            <a:endParaRPr/>
          </a:p>
          <a:p>
            <a:pPr lvl="3"/>
            <a:endParaRPr/>
          </a:p>
          <a:p>
            <a:pPr lvl="4"/>
            <a:endParaRPr/>
          </a:p>
        </p:txBody>
      </p:sp>
      <p:sp>
        <p:nvSpPr>
          <p:cNvPr id="5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0" name="Slide Subtitle"/>
          <p:cNvSpPr txBox="1">
            <a:spLocks noGrp="1"/>
          </p:cNvSpPr>
          <p:nvPr>
            <p:ph type="body" sz="quarter" idx="21" hasCustomPrompt="1"/>
          </p:nvPr>
        </p:nvSpPr>
        <p:spPr>
          <a:xfrm>
            <a:off x="603250" y="1186481"/>
            <a:ext cx="4889500" cy="467390"/>
          </a:xfrm>
          <a:prstGeom prst="rect">
            <a:avLst/>
          </a:prstGeom>
        </p:spPr>
        <p:txBody>
          <a:bodyPr lIns="45719" tIns="45719" rIns="45719" bIns="45719"/>
          <a:lstStyle>
            <a:lvl1pPr marL="0" indent="0" defTabSz="367347">
              <a:lnSpc>
                <a:spcPct val="100000"/>
              </a:lnSpc>
              <a:spcBef>
                <a:spcPts val="0"/>
              </a:spcBef>
              <a:buSzTx/>
              <a:buNone/>
              <a:defRPr sz="2448">
                <a:latin typeface="Avenir Heavy"/>
                <a:ea typeface="Avenir Heavy"/>
                <a:cs typeface="Avenir Heavy"/>
                <a:sym typeface="Avenir Heavy"/>
              </a:defRPr>
            </a:lvl1pPr>
          </a:lstStyle>
          <a:p>
            <a:r>
              <a:t>Slide Subtitle</a:t>
            </a:r>
          </a:p>
        </p:txBody>
      </p:sp>
      <p:sp>
        <p:nvSpPr>
          <p:cNvPr id="61" name="Body Level One…"/>
          <p:cNvSpPr txBox="1">
            <a:spLocks noGrp="1"/>
          </p:cNvSpPr>
          <p:nvPr>
            <p:ph type="body" sz="half" idx="1" hasCustomPrompt="1"/>
          </p:nvPr>
        </p:nvSpPr>
        <p:spPr>
          <a:xfrm>
            <a:off x="603250" y="2124252"/>
            <a:ext cx="4889500" cy="4128315"/>
          </a:xfrm>
          <a:prstGeom prst="rect">
            <a:avLst/>
          </a:prstGeom>
        </p:spPr>
        <p:txBody>
          <a:bodyPr/>
          <a:lstStyle/>
          <a:p>
            <a:r>
              <a:t>Slide bullet text</a:t>
            </a:r>
          </a:p>
          <a:p>
            <a:pPr lvl="1"/>
            <a:endParaRPr/>
          </a:p>
          <a:p>
            <a:pPr lvl="2"/>
            <a:endParaRPr/>
          </a:p>
          <a:p>
            <a:pPr lvl="3"/>
            <a:endParaRPr/>
          </a:p>
          <a:p>
            <a:pPr lvl="4"/>
            <a:endParaRPr/>
          </a:p>
        </p:txBody>
      </p:sp>
      <p:sp>
        <p:nvSpPr>
          <p:cNvPr id="62" name="660384004_1290x1720.jpg"/>
          <p:cNvSpPr>
            <a:spLocks noGrp="1"/>
          </p:cNvSpPr>
          <p:nvPr>
            <p:ph type="pic" idx="22"/>
          </p:nvPr>
        </p:nvSpPr>
        <p:spPr>
          <a:xfrm>
            <a:off x="6096000" y="-203633"/>
            <a:ext cx="5458437" cy="7277916"/>
          </a:xfrm>
          <a:prstGeom prst="rect">
            <a:avLst/>
          </a:prstGeom>
        </p:spPr>
        <p:txBody>
          <a:bodyPr lIns="91439" tIns="45719" rIns="91439" bIns="45719">
            <a:noAutofit/>
          </a:bodyPr>
          <a:lstStyle/>
          <a:p>
            <a:endParaRPr/>
          </a:p>
        </p:txBody>
      </p:sp>
      <p:sp>
        <p:nvSpPr>
          <p:cNvPr id="63" name="Slide Title"/>
          <p:cNvSpPr txBox="1">
            <a:spLocks noGrp="1"/>
          </p:cNvSpPr>
          <p:nvPr>
            <p:ph type="title" hasCustomPrompt="1"/>
          </p:nvPr>
        </p:nvSpPr>
        <p:spPr>
          <a:xfrm>
            <a:off x="603250" y="539750"/>
            <a:ext cx="4889500" cy="717550"/>
          </a:xfrm>
          <a:prstGeom prst="rect">
            <a:avLst/>
          </a:prstGeom>
        </p:spPr>
        <p:txBody>
          <a:bodyPr/>
          <a:lstStyle/>
          <a:p>
            <a:r>
              <a:t>Slide Title</a:t>
            </a:r>
          </a:p>
        </p:txBody>
      </p:sp>
      <p:sp>
        <p:nvSpPr>
          <p:cNvPr id="6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name="Section">
    <p:spTree>
      <p:nvGrpSpPr>
        <p:cNvPr id="1" name=""/>
        <p:cNvGrpSpPr/>
        <p:nvPr/>
      </p:nvGrpSpPr>
      <p:grpSpPr>
        <a:xfrm>
          <a:off x="0" y="0"/>
          <a:ext cx="0" cy="0"/>
          <a:chOff x="0" y="0"/>
          <a:chExt cx="0" cy="0"/>
        </a:xfrm>
      </p:grpSpPr>
      <p:sp>
        <p:nvSpPr>
          <p:cNvPr id="71" name="Section Title"/>
          <p:cNvSpPr txBox="1">
            <a:spLocks noGrp="1"/>
          </p:cNvSpPr>
          <p:nvPr>
            <p:ph type="title" hasCustomPrompt="1"/>
          </p:nvPr>
        </p:nvSpPr>
        <p:spPr>
          <a:xfrm>
            <a:off x="603248" y="2266950"/>
            <a:ext cx="10985502" cy="2324100"/>
          </a:xfrm>
          <a:prstGeom prst="rect">
            <a:avLst/>
          </a:prstGeom>
        </p:spPr>
        <p:txBody>
          <a:bodyPr anchor="ctr"/>
          <a:lstStyle>
            <a:lvl1pPr>
              <a:defRPr sz="5800" spc="-116"/>
            </a:lvl1pPr>
          </a:lstStyle>
          <a:p>
            <a:r>
              <a:t>Section Title</a:t>
            </a:r>
          </a:p>
        </p:txBody>
      </p:sp>
      <p:sp>
        <p:nvSpPr>
          <p:cNvPr id="72" name="Slide Number"/>
          <p:cNvSpPr txBox="1">
            <a:spLocks noGrp="1"/>
          </p:cNvSpPr>
          <p:nvPr>
            <p:ph type="sldNum" sz="quarter" idx="2"/>
          </p:nvPr>
        </p:nvSpPr>
        <p:spPr>
          <a:xfrm>
            <a:off x="5971049" y="6488825"/>
            <a:ext cx="243656" cy="241092"/>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type="tx">
  <p:cSld name="2_Title Only">
    <p:spTree>
      <p:nvGrpSpPr>
        <p:cNvPr id="1" name=""/>
        <p:cNvGrpSpPr/>
        <p:nvPr/>
      </p:nvGrpSpPr>
      <p:grpSpPr>
        <a:xfrm>
          <a:off x="0" y="0"/>
          <a:ext cx="0" cy="0"/>
          <a:chOff x="0" y="0"/>
          <a:chExt cx="0" cy="0"/>
        </a:xfrm>
      </p:grpSpPr>
      <p:sp>
        <p:nvSpPr>
          <p:cNvPr id="79" name="Slide Title"/>
          <p:cNvSpPr txBox="1">
            <a:spLocks noGrp="1"/>
          </p:cNvSpPr>
          <p:nvPr>
            <p:ph type="title" hasCustomPrompt="1"/>
          </p:nvPr>
        </p:nvSpPr>
        <p:spPr>
          <a:xfrm>
            <a:off x="603250" y="539750"/>
            <a:ext cx="10985500" cy="717475"/>
          </a:xfrm>
          <a:prstGeom prst="rect">
            <a:avLst/>
          </a:prstGeom>
        </p:spPr>
        <p:txBody>
          <a:bodyPr/>
          <a:lstStyle/>
          <a:p>
            <a:r>
              <a:t>Slide Title</a:t>
            </a:r>
          </a:p>
        </p:txBody>
      </p:sp>
      <p:sp>
        <p:nvSpPr>
          <p:cNvPr id="80" name="Slide Subtitle"/>
          <p:cNvSpPr txBox="1">
            <a:spLocks noGrp="1"/>
          </p:cNvSpPr>
          <p:nvPr>
            <p:ph type="body" sz="quarter" idx="21" hasCustomPrompt="1"/>
          </p:nvPr>
        </p:nvSpPr>
        <p:spPr>
          <a:xfrm>
            <a:off x="603250" y="1186481"/>
            <a:ext cx="10985500" cy="467390"/>
          </a:xfrm>
          <a:prstGeom prst="rect">
            <a:avLst/>
          </a:prstGeom>
        </p:spPr>
        <p:txBody>
          <a:bodyPr lIns="45719" tIns="45719" rIns="45719" bIns="45719"/>
          <a:lstStyle>
            <a:lvl1pPr marL="0" indent="0" defTabSz="367347">
              <a:lnSpc>
                <a:spcPct val="100000"/>
              </a:lnSpc>
              <a:spcBef>
                <a:spcPts val="0"/>
              </a:spcBef>
              <a:buSzTx/>
              <a:buNone/>
              <a:defRPr sz="2448">
                <a:latin typeface="Avenir Heavy"/>
                <a:ea typeface="Avenir Heavy"/>
                <a:cs typeface="Avenir Heavy"/>
                <a:sym typeface="Avenir Heavy"/>
              </a:defRPr>
            </a:lvl1pPr>
          </a:lstStyle>
          <a:p>
            <a:r>
              <a:t>Slide Subtitle</a:t>
            </a:r>
          </a:p>
        </p:txBody>
      </p:sp>
      <p:sp>
        <p:nvSpPr>
          <p:cNvPr id="8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9BFD42-94A9-4345-AF38-7D562B50219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864C458-A63B-4032-B4EC-732DAC188CF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8A855B5-7F2F-408B-800D-92CB34B99234}"/>
              </a:ext>
            </a:extLst>
          </p:cNvPr>
          <p:cNvSpPr>
            <a:spLocks noGrp="1"/>
          </p:cNvSpPr>
          <p:nvPr>
            <p:ph type="dt" sz="half" idx="10"/>
          </p:nvPr>
        </p:nvSpPr>
        <p:spPr/>
        <p:txBody>
          <a:bodyPr/>
          <a:lstStyle/>
          <a:p>
            <a:fld id="{326951E3-958F-4611-B170-D081BA0250F9}" type="datetimeFigureOut">
              <a:rPr lang="en-US" smtClean="0"/>
              <a:t>6/15/23</a:t>
            </a:fld>
            <a:endParaRPr lang="en-US"/>
          </a:p>
        </p:txBody>
      </p:sp>
      <p:sp>
        <p:nvSpPr>
          <p:cNvPr id="5" name="Footer Placeholder 4">
            <a:extLst>
              <a:ext uri="{FF2B5EF4-FFF2-40B4-BE49-F238E27FC236}">
                <a16:creationId xmlns:a16="http://schemas.microsoft.com/office/drawing/2014/main" id="{5C203412-EA6B-43CA-8B3A-F502587CBB3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946E9EE-F895-4ECE-B4B2-586D65ED8432}"/>
              </a:ext>
            </a:extLst>
          </p:cNvPr>
          <p:cNvSpPr>
            <a:spLocks noGrp="1"/>
          </p:cNvSpPr>
          <p:nvPr>
            <p:ph type="sldNum" sz="quarter" idx="12"/>
          </p:nvPr>
        </p:nvSpPr>
        <p:spPr/>
        <p:txBody>
          <a:bodyPr/>
          <a:lstStyle/>
          <a:p>
            <a:fld id="{57871EFB-7B9E-4E86-A89E-697E8EBB06F2}" type="slidenum">
              <a:rPr lang="en-US" smtClean="0"/>
              <a:t>‹#›</a:t>
            </a:fld>
            <a:endParaRPr lang="en-US"/>
          </a:p>
        </p:txBody>
      </p:sp>
    </p:spTree>
    <p:extLst>
      <p:ext uri="{BB962C8B-B14F-4D97-AF65-F5344CB8AC3E}">
        <p14:creationId xmlns:p14="http://schemas.microsoft.com/office/powerpoint/2010/main" val="203916468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x">
  <p:cSld name="Agenda">
    <p:spTree>
      <p:nvGrpSpPr>
        <p:cNvPr id="1" name=""/>
        <p:cNvGrpSpPr/>
        <p:nvPr/>
      </p:nvGrpSpPr>
      <p:grpSpPr>
        <a:xfrm>
          <a:off x="0" y="0"/>
          <a:ext cx="0" cy="0"/>
          <a:chOff x="0" y="0"/>
          <a:chExt cx="0" cy="0"/>
        </a:xfrm>
      </p:grpSpPr>
      <p:sp>
        <p:nvSpPr>
          <p:cNvPr id="88" name="Agenda Title"/>
          <p:cNvSpPr txBox="1">
            <a:spLocks noGrp="1"/>
          </p:cNvSpPr>
          <p:nvPr>
            <p:ph type="title" hasCustomPrompt="1"/>
          </p:nvPr>
        </p:nvSpPr>
        <p:spPr>
          <a:xfrm>
            <a:off x="603250" y="539750"/>
            <a:ext cx="10985500" cy="717550"/>
          </a:xfrm>
          <a:prstGeom prst="rect">
            <a:avLst/>
          </a:prstGeom>
        </p:spPr>
        <p:txBody>
          <a:bodyPr/>
          <a:lstStyle/>
          <a:p>
            <a:r>
              <a:t>Agenda Title</a:t>
            </a:r>
          </a:p>
        </p:txBody>
      </p:sp>
      <p:sp>
        <p:nvSpPr>
          <p:cNvPr id="89" name="Agenda Subtitle"/>
          <p:cNvSpPr txBox="1">
            <a:spLocks noGrp="1"/>
          </p:cNvSpPr>
          <p:nvPr>
            <p:ph type="body" sz="quarter" idx="21" hasCustomPrompt="1"/>
          </p:nvPr>
        </p:nvSpPr>
        <p:spPr>
          <a:xfrm>
            <a:off x="603250" y="1186481"/>
            <a:ext cx="10985500" cy="467390"/>
          </a:xfrm>
          <a:prstGeom prst="rect">
            <a:avLst/>
          </a:prstGeom>
        </p:spPr>
        <p:txBody>
          <a:bodyPr lIns="45719" tIns="45719" rIns="45719" bIns="45719"/>
          <a:lstStyle>
            <a:lvl1pPr marL="0" indent="0" defTabSz="367347">
              <a:lnSpc>
                <a:spcPct val="100000"/>
              </a:lnSpc>
              <a:spcBef>
                <a:spcPts val="0"/>
              </a:spcBef>
              <a:buSzTx/>
              <a:buNone/>
              <a:defRPr sz="2448">
                <a:latin typeface="Avenir Heavy"/>
                <a:ea typeface="Avenir Heavy"/>
                <a:cs typeface="Avenir Heavy"/>
                <a:sym typeface="Avenir Heavy"/>
              </a:defRPr>
            </a:lvl1pPr>
          </a:lstStyle>
          <a:p>
            <a:r>
              <a:t>Agenda Subtitle</a:t>
            </a:r>
          </a:p>
        </p:txBody>
      </p:sp>
      <p:sp>
        <p:nvSpPr>
          <p:cNvPr id="90" name="Body Level One…"/>
          <p:cNvSpPr txBox="1">
            <a:spLocks noGrp="1"/>
          </p:cNvSpPr>
          <p:nvPr>
            <p:ph type="body" idx="1" hasCustomPrompt="1"/>
          </p:nvPr>
        </p:nvSpPr>
        <p:spPr>
          <a:prstGeom prst="rect">
            <a:avLst/>
          </a:prstGeom>
        </p:spPr>
        <p:txBody>
          <a:bodyPr/>
          <a:lstStyle>
            <a:lvl1pPr marL="0" indent="0" defTabSz="412750">
              <a:lnSpc>
                <a:spcPct val="100000"/>
              </a:lnSpc>
              <a:spcBef>
                <a:spcPts val="900"/>
              </a:spcBef>
              <a:buSzTx/>
              <a:buNone/>
              <a:defRPr sz="2750" spc="-28"/>
            </a:lvl1pPr>
            <a:lvl2pPr marL="0" indent="228600" defTabSz="412750">
              <a:lnSpc>
                <a:spcPct val="100000"/>
              </a:lnSpc>
              <a:spcBef>
                <a:spcPts val="900"/>
              </a:spcBef>
              <a:buSzTx/>
              <a:buNone/>
              <a:defRPr sz="2750" spc="-28"/>
            </a:lvl2pPr>
            <a:lvl3pPr marL="0" indent="457200" defTabSz="412750">
              <a:lnSpc>
                <a:spcPct val="100000"/>
              </a:lnSpc>
              <a:spcBef>
                <a:spcPts val="900"/>
              </a:spcBef>
              <a:buSzTx/>
              <a:buNone/>
              <a:defRPr sz="2750" spc="-28"/>
            </a:lvl3pPr>
            <a:lvl4pPr marL="0" indent="685800" defTabSz="412750">
              <a:lnSpc>
                <a:spcPct val="100000"/>
              </a:lnSpc>
              <a:spcBef>
                <a:spcPts val="900"/>
              </a:spcBef>
              <a:buSzTx/>
              <a:buNone/>
              <a:defRPr sz="2750" spc="-28"/>
            </a:lvl4pPr>
            <a:lvl5pPr marL="0" indent="914400" defTabSz="412750">
              <a:lnSpc>
                <a:spcPct val="100000"/>
              </a:lnSpc>
              <a:spcBef>
                <a:spcPts val="900"/>
              </a:spcBef>
              <a:buSzTx/>
              <a:buNone/>
              <a:defRPr sz="2750" spc="-28"/>
            </a:lvl5pPr>
          </a:lstStyle>
          <a:p>
            <a:r>
              <a:t>Agenda Topics</a:t>
            </a:r>
          </a:p>
          <a:p>
            <a:pPr lvl="1"/>
            <a:endParaRPr/>
          </a:p>
          <a:p>
            <a:pPr lvl="2"/>
            <a:endParaRPr/>
          </a:p>
          <a:p>
            <a:pPr lvl="3"/>
            <a:endParaRPr/>
          </a:p>
          <a:p>
            <a:pPr lvl="4"/>
            <a:endParaRPr/>
          </a:p>
        </p:txBody>
      </p:sp>
      <p:sp>
        <p:nvSpPr>
          <p:cNvPr id="9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type="tx">
  <p:cSld name="Statement">
    <p:spTree>
      <p:nvGrpSpPr>
        <p:cNvPr id="1" name=""/>
        <p:cNvGrpSpPr/>
        <p:nvPr/>
      </p:nvGrpSpPr>
      <p:grpSpPr>
        <a:xfrm>
          <a:off x="0" y="0"/>
          <a:ext cx="0" cy="0"/>
          <a:chOff x="0" y="0"/>
          <a:chExt cx="0" cy="0"/>
        </a:xfrm>
      </p:grpSpPr>
      <p:sp>
        <p:nvSpPr>
          <p:cNvPr id="98" name="Body Level One…"/>
          <p:cNvSpPr txBox="1">
            <a:spLocks noGrp="1"/>
          </p:cNvSpPr>
          <p:nvPr>
            <p:ph type="body" sz="half" idx="1" hasCustomPrompt="1"/>
          </p:nvPr>
        </p:nvSpPr>
        <p:spPr>
          <a:xfrm>
            <a:off x="603250" y="2460422"/>
            <a:ext cx="10985500" cy="1937157"/>
          </a:xfrm>
          <a:prstGeom prst="rect">
            <a:avLst/>
          </a:prstGeom>
        </p:spPr>
        <p:txBody>
          <a:bodyPr anchor="ctr"/>
          <a:lstStyle>
            <a:lvl1pPr marL="0" indent="0" algn="ctr">
              <a:lnSpc>
                <a:spcPct val="80000"/>
              </a:lnSpc>
              <a:spcBef>
                <a:spcPts val="0"/>
              </a:spcBef>
              <a:buSzTx/>
              <a:buNone/>
              <a:defRPr sz="5800" spc="-116"/>
            </a:lvl1pPr>
            <a:lvl2pPr marL="0" indent="228600" algn="ctr">
              <a:lnSpc>
                <a:spcPct val="80000"/>
              </a:lnSpc>
              <a:spcBef>
                <a:spcPts val="0"/>
              </a:spcBef>
              <a:buSzTx/>
              <a:buNone/>
              <a:defRPr sz="5800" spc="-116"/>
            </a:lvl2pPr>
            <a:lvl3pPr marL="0" indent="457200" algn="ctr">
              <a:lnSpc>
                <a:spcPct val="80000"/>
              </a:lnSpc>
              <a:spcBef>
                <a:spcPts val="0"/>
              </a:spcBef>
              <a:buSzTx/>
              <a:buNone/>
              <a:defRPr sz="5800" spc="-116"/>
            </a:lvl3pPr>
            <a:lvl4pPr marL="0" indent="685800" algn="ctr">
              <a:lnSpc>
                <a:spcPct val="80000"/>
              </a:lnSpc>
              <a:spcBef>
                <a:spcPts val="0"/>
              </a:spcBef>
              <a:buSzTx/>
              <a:buNone/>
              <a:defRPr sz="5800" spc="-116"/>
            </a:lvl4pPr>
            <a:lvl5pPr marL="0" indent="914400" algn="ctr">
              <a:lnSpc>
                <a:spcPct val="80000"/>
              </a:lnSpc>
              <a:spcBef>
                <a:spcPts val="0"/>
              </a:spcBef>
              <a:buSzTx/>
              <a:buNone/>
              <a:defRPr sz="5800" spc="-116"/>
            </a:lvl5pPr>
          </a:lstStyle>
          <a:p>
            <a:r>
              <a:t>Statement</a:t>
            </a:r>
          </a:p>
          <a:p>
            <a:pPr lvl="1"/>
            <a:endParaRPr/>
          </a:p>
          <a:p>
            <a:pPr lvl="2"/>
            <a:endParaRPr/>
          </a:p>
          <a:p>
            <a:pPr lvl="3"/>
            <a:endParaRPr/>
          </a:p>
          <a:p>
            <a:pPr lvl="4"/>
            <a:endParaRPr/>
          </a:p>
        </p:txBody>
      </p:sp>
      <p:sp>
        <p:nvSpPr>
          <p:cNvPr id="9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type="tx">
  <p:cSld name="Big Fact">
    <p:spTree>
      <p:nvGrpSpPr>
        <p:cNvPr id="1" name=""/>
        <p:cNvGrpSpPr/>
        <p:nvPr/>
      </p:nvGrpSpPr>
      <p:grpSpPr>
        <a:xfrm>
          <a:off x="0" y="0"/>
          <a:ext cx="0" cy="0"/>
          <a:chOff x="0" y="0"/>
          <a:chExt cx="0" cy="0"/>
        </a:xfrm>
      </p:grpSpPr>
      <p:sp>
        <p:nvSpPr>
          <p:cNvPr id="106" name="Body Level One…"/>
          <p:cNvSpPr txBox="1">
            <a:spLocks noGrp="1"/>
          </p:cNvSpPr>
          <p:nvPr>
            <p:ph type="body" idx="1" hasCustomPrompt="1"/>
          </p:nvPr>
        </p:nvSpPr>
        <p:spPr>
          <a:xfrm>
            <a:off x="603250" y="537964"/>
            <a:ext cx="10985500" cy="3620792"/>
          </a:xfrm>
          <a:prstGeom prst="rect">
            <a:avLst/>
          </a:prstGeom>
        </p:spPr>
        <p:txBody>
          <a:bodyPr anchor="b"/>
          <a:lstStyle>
            <a:lvl1pPr marL="0" indent="0" algn="ctr">
              <a:lnSpc>
                <a:spcPct val="80000"/>
              </a:lnSpc>
              <a:spcBef>
                <a:spcPts val="0"/>
              </a:spcBef>
              <a:buSzTx/>
              <a:buNone/>
              <a:defRPr sz="12500" spc="-125">
                <a:latin typeface="Avenir Heavy"/>
                <a:ea typeface="Avenir Heavy"/>
                <a:cs typeface="Avenir Heavy"/>
                <a:sym typeface="Avenir Heavy"/>
              </a:defRPr>
            </a:lvl1pPr>
            <a:lvl2pPr marL="0" indent="228600" algn="ctr">
              <a:lnSpc>
                <a:spcPct val="80000"/>
              </a:lnSpc>
              <a:spcBef>
                <a:spcPts val="0"/>
              </a:spcBef>
              <a:buSzTx/>
              <a:buNone/>
              <a:defRPr sz="12500" spc="-125">
                <a:latin typeface="Avenir Heavy"/>
                <a:ea typeface="Avenir Heavy"/>
                <a:cs typeface="Avenir Heavy"/>
                <a:sym typeface="Avenir Heavy"/>
              </a:defRPr>
            </a:lvl2pPr>
            <a:lvl3pPr marL="0" indent="457200" algn="ctr">
              <a:lnSpc>
                <a:spcPct val="80000"/>
              </a:lnSpc>
              <a:spcBef>
                <a:spcPts val="0"/>
              </a:spcBef>
              <a:buSzTx/>
              <a:buNone/>
              <a:defRPr sz="12500" spc="-125">
                <a:latin typeface="Avenir Heavy"/>
                <a:ea typeface="Avenir Heavy"/>
                <a:cs typeface="Avenir Heavy"/>
                <a:sym typeface="Avenir Heavy"/>
              </a:defRPr>
            </a:lvl3pPr>
            <a:lvl4pPr marL="0" indent="685800" algn="ctr">
              <a:lnSpc>
                <a:spcPct val="80000"/>
              </a:lnSpc>
              <a:spcBef>
                <a:spcPts val="0"/>
              </a:spcBef>
              <a:buSzTx/>
              <a:buNone/>
              <a:defRPr sz="12500" spc="-125">
                <a:latin typeface="Avenir Heavy"/>
                <a:ea typeface="Avenir Heavy"/>
                <a:cs typeface="Avenir Heavy"/>
                <a:sym typeface="Avenir Heavy"/>
              </a:defRPr>
            </a:lvl4pPr>
            <a:lvl5pPr marL="0" indent="914400" algn="ctr">
              <a:lnSpc>
                <a:spcPct val="80000"/>
              </a:lnSpc>
              <a:spcBef>
                <a:spcPts val="0"/>
              </a:spcBef>
              <a:buSzTx/>
              <a:buNone/>
              <a:defRPr sz="12500" spc="-125">
                <a:latin typeface="Avenir Heavy"/>
                <a:ea typeface="Avenir Heavy"/>
                <a:cs typeface="Avenir Heavy"/>
                <a:sym typeface="Avenir Heavy"/>
              </a:defRPr>
            </a:lvl5pPr>
          </a:lstStyle>
          <a:p>
            <a:r>
              <a:t>100%</a:t>
            </a:r>
          </a:p>
          <a:p>
            <a:pPr lvl="1"/>
            <a:endParaRPr/>
          </a:p>
          <a:p>
            <a:pPr lvl="2"/>
            <a:endParaRPr/>
          </a:p>
          <a:p>
            <a:pPr lvl="3"/>
            <a:endParaRPr/>
          </a:p>
          <a:p>
            <a:pPr lvl="4"/>
            <a:endParaRPr/>
          </a:p>
        </p:txBody>
      </p:sp>
      <p:sp>
        <p:nvSpPr>
          <p:cNvPr id="107" name="Fact information"/>
          <p:cNvSpPr txBox="1">
            <a:spLocks noGrp="1"/>
          </p:cNvSpPr>
          <p:nvPr>
            <p:ph type="body" sz="quarter" idx="21" hasCustomPrompt="1"/>
          </p:nvPr>
        </p:nvSpPr>
        <p:spPr>
          <a:xfrm>
            <a:off x="603250" y="4131090"/>
            <a:ext cx="10985500" cy="467390"/>
          </a:xfrm>
          <a:prstGeom prst="rect">
            <a:avLst/>
          </a:prstGeom>
        </p:spPr>
        <p:txBody>
          <a:bodyPr lIns="45719" tIns="45719" rIns="45719" bIns="45719"/>
          <a:lstStyle>
            <a:lvl1pPr marL="0" indent="0" algn="ctr" defTabSz="367347">
              <a:lnSpc>
                <a:spcPct val="100000"/>
              </a:lnSpc>
              <a:spcBef>
                <a:spcPts val="0"/>
              </a:spcBef>
              <a:buSzTx/>
              <a:buNone/>
              <a:defRPr sz="2448">
                <a:latin typeface="Avenir Heavy"/>
                <a:ea typeface="Avenir Heavy"/>
                <a:cs typeface="Avenir Heavy"/>
                <a:sym typeface="Avenir Heavy"/>
              </a:defRPr>
            </a:lvl1pPr>
          </a:lstStyle>
          <a:p>
            <a:r>
              <a:t>Fact information</a:t>
            </a:r>
          </a:p>
        </p:txBody>
      </p:sp>
      <p:sp>
        <p:nvSpPr>
          <p:cNvPr id="10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type="tx">
  <p:cSld name="1_Quote">
    <p:spTree>
      <p:nvGrpSpPr>
        <p:cNvPr id="1" name=""/>
        <p:cNvGrpSpPr/>
        <p:nvPr/>
      </p:nvGrpSpPr>
      <p:grpSpPr>
        <a:xfrm>
          <a:off x="0" y="0"/>
          <a:ext cx="0" cy="0"/>
          <a:chOff x="0" y="0"/>
          <a:chExt cx="0" cy="0"/>
        </a:xfrm>
      </p:grpSpPr>
      <p:sp>
        <p:nvSpPr>
          <p:cNvPr id="115" name="Attribution"/>
          <p:cNvSpPr txBox="1">
            <a:spLocks noGrp="1"/>
          </p:cNvSpPr>
          <p:nvPr>
            <p:ph type="body" sz="quarter" idx="21" hasCustomPrompt="1"/>
          </p:nvPr>
        </p:nvSpPr>
        <p:spPr>
          <a:xfrm>
            <a:off x="1215012" y="5337727"/>
            <a:ext cx="10100026" cy="318490"/>
          </a:xfrm>
          <a:prstGeom prst="rect">
            <a:avLst/>
          </a:prstGeom>
        </p:spPr>
        <p:txBody>
          <a:bodyPr lIns="45719" tIns="45719" rIns="45719" bIns="45719"/>
          <a:lstStyle>
            <a:lvl1pPr marL="0" indent="0" defTabSz="359092">
              <a:lnSpc>
                <a:spcPct val="100000"/>
              </a:lnSpc>
              <a:spcBef>
                <a:spcPts val="0"/>
              </a:spcBef>
              <a:buSzTx/>
              <a:buNone/>
              <a:defRPr sz="1566">
                <a:latin typeface="Avenir Heavy"/>
                <a:ea typeface="Avenir Heavy"/>
                <a:cs typeface="Avenir Heavy"/>
                <a:sym typeface="Avenir Heavy"/>
              </a:defRPr>
            </a:lvl1pPr>
          </a:lstStyle>
          <a:p>
            <a:r>
              <a:t>Attribution</a:t>
            </a:r>
          </a:p>
        </p:txBody>
      </p:sp>
      <p:sp>
        <p:nvSpPr>
          <p:cNvPr id="116" name="Body Level One…"/>
          <p:cNvSpPr txBox="1">
            <a:spLocks noGrp="1"/>
          </p:cNvSpPr>
          <p:nvPr>
            <p:ph type="body" sz="half" idx="1" hasCustomPrompt="1"/>
          </p:nvPr>
        </p:nvSpPr>
        <p:spPr>
          <a:xfrm>
            <a:off x="876962" y="2469930"/>
            <a:ext cx="10438077" cy="1918140"/>
          </a:xfrm>
          <a:prstGeom prst="rect">
            <a:avLst/>
          </a:prstGeom>
        </p:spPr>
        <p:txBody>
          <a:bodyPr/>
          <a:lstStyle>
            <a:lvl1pPr marL="319462" indent="-234950">
              <a:spcBef>
                <a:spcPts val="0"/>
              </a:spcBef>
              <a:buSzTx/>
              <a:buNone/>
              <a:defRPr sz="4250" spc="-85"/>
            </a:lvl1pPr>
            <a:lvl2pPr marL="319462" indent="-6350">
              <a:spcBef>
                <a:spcPts val="0"/>
              </a:spcBef>
              <a:buSzTx/>
              <a:buNone/>
              <a:defRPr sz="4250" spc="-85"/>
            </a:lvl2pPr>
            <a:lvl3pPr marL="319462" indent="222250">
              <a:spcBef>
                <a:spcPts val="0"/>
              </a:spcBef>
              <a:buSzTx/>
              <a:buNone/>
              <a:defRPr sz="4250" spc="-85"/>
            </a:lvl3pPr>
            <a:lvl4pPr marL="319462" indent="450850">
              <a:spcBef>
                <a:spcPts val="0"/>
              </a:spcBef>
              <a:buSzTx/>
              <a:buNone/>
              <a:defRPr sz="4250" spc="-85"/>
            </a:lvl4pPr>
            <a:lvl5pPr marL="319462" indent="679450">
              <a:spcBef>
                <a:spcPts val="0"/>
              </a:spcBef>
              <a:buSzTx/>
              <a:buNone/>
              <a:defRPr sz="4250" spc="-85"/>
            </a:lvl5pPr>
          </a:lstStyle>
          <a:p>
            <a:r>
              <a:t>“Notable Quote”</a:t>
            </a:r>
          </a:p>
          <a:p>
            <a:pPr lvl="1"/>
            <a:endParaRPr/>
          </a:p>
          <a:p>
            <a:pPr lvl="2"/>
            <a:endParaRPr/>
          </a:p>
          <a:p>
            <a:pPr lvl="3"/>
            <a:endParaRPr/>
          </a:p>
          <a:p>
            <a:pPr lvl="4"/>
            <a:endParaRPr/>
          </a:p>
        </p:txBody>
      </p:sp>
      <p:sp>
        <p:nvSpPr>
          <p:cNvPr id="11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124" name="Image"/>
          <p:cNvSpPr>
            <a:spLocks noGrp="1"/>
          </p:cNvSpPr>
          <p:nvPr>
            <p:ph type="pic" sz="quarter" idx="21"/>
          </p:nvPr>
        </p:nvSpPr>
        <p:spPr>
          <a:xfrm>
            <a:off x="7880350" y="508000"/>
            <a:ext cx="3719550" cy="2974839"/>
          </a:xfrm>
          <a:prstGeom prst="rect">
            <a:avLst/>
          </a:prstGeom>
        </p:spPr>
        <p:txBody>
          <a:bodyPr lIns="91439" tIns="45719" rIns="91439" bIns="45719">
            <a:noAutofit/>
          </a:bodyPr>
          <a:lstStyle/>
          <a:p>
            <a:endParaRPr/>
          </a:p>
        </p:txBody>
      </p:sp>
      <p:sp>
        <p:nvSpPr>
          <p:cNvPr id="125" name="Image"/>
          <p:cNvSpPr>
            <a:spLocks noGrp="1"/>
          </p:cNvSpPr>
          <p:nvPr>
            <p:ph type="pic" sz="half" idx="22"/>
          </p:nvPr>
        </p:nvSpPr>
        <p:spPr>
          <a:xfrm>
            <a:off x="6750050" y="1989138"/>
            <a:ext cx="5219700" cy="6075091"/>
          </a:xfrm>
          <a:prstGeom prst="rect">
            <a:avLst/>
          </a:prstGeom>
        </p:spPr>
        <p:txBody>
          <a:bodyPr lIns="91439" tIns="45719" rIns="91439" bIns="45719">
            <a:noAutofit/>
          </a:bodyPr>
          <a:lstStyle/>
          <a:p>
            <a:endParaRPr/>
          </a:p>
        </p:txBody>
      </p:sp>
      <p:sp>
        <p:nvSpPr>
          <p:cNvPr id="126" name="Image"/>
          <p:cNvSpPr>
            <a:spLocks noGrp="1"/>
          </p:cNvSpPr>
          <p:nvPr>
            <p:ph type="pic" idx="23"/>
          </p:nvPr>
        </p:nvSpPr>
        <p:spPr>
          <a:xfrm>
            <a:off x="-69850" y="247650"/>
            <a:ext cx="8305800" cy="6229350"/>
          </a:xfrm>
          <a:prstGeom prst="rect">
            <a:avLst/>
          </a:prstGeom>
        </p:spPr>
        <p:txBody>
          <a:bodyPr lIns="91439" tIns="45719" rIns="91439" bIns="45719">
            <a:noAutofit/>
          </a:bodyPr>
          <a:lstStyle/>
          <a:p>
            <a:endParaRPr/>
          </a:p>
        </p:txBody>
      </p:sp>
      <p:sp>
        <p:nvSpPr>
          <p:cNvPr id="12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34" name="Image"/>
          <p:cNvSpPr>
            <a:spLocks noGrp="1"/>
          </p:cNvSpPr>
          <p:nvPr>
            <p:ph type="pic" idx="21"/>
          </p:nvPr>
        </p:nvSpPr>
        <p:spPr>
          <a:xfrm>
            <a:off x="-666750" y="-2762250"/>
            <a:ext cx="13525500" cy="10820400"/>
          </a:xfrm>
          <a:prstGeom prst="rect">
            <a:avLst/>
          </a:prstGeom>
        </p:spPr>
        <p:txBody>
          <a:bodyPr lIns="91439" tIns="45719" rIns="91439" bIns="45719">
            <a:noAutofit/>
          </a:bodyPr>
          <a:lstStyle/>
          <a:p>
            <a:endParaRPr/>
          </a:p>
        </p:txBody>
      </p:sp>
      <p:sp>
        <p:nvSpPr>
          <p:cNvPr id="135" name="Slide Number"/>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a:t>
            </a:fld>
            <a:endParaRPr/>
          </a:p>
        </p:txBody>
      </p:sp>
    </p:spTree>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type="tx">
  <p:cSld name="1_Blank">
    <p:spTree>
      <p:nvGrpSpPr>
        <p:cNvPr id="1" name=""/>
        <p:cNvGrpSpPr/>
        <p:nvPr/>
      </p:nvGrpSpPr>
      <p:grpSpPr>
        <a:xfrm>
          <a:off x="0" y="0"/>
          <a:ext cx="0" cy="0"/>
          <a:chOff x="0" y="0"/>
          <a:chExt cx="0" cy="0"/>
        </a:xfrm>
      </p:grpSpPr>
      <p:sp>
        <p:nvSpPr>
          <p:cNvPr id="14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149" name="–Johnny Appleseed"/>
          <p:cNvSpPr txBox="1">
            <a:spLocks noGrp="1"/>
          </p:cNvSpPr>
          <p:nvPr>
            <p:ph type="body" sz="quarter" idx="21"/>
          </p:nvPr>
        </p:nvSpPr>
        <p:spPr>
          <a:xfrm>
            <a:off x="2416969" y="4473773"/>
            <a:ext cx="7358063" cy="328935"/>
          </a:xfrm>
          <a:prstGeom prst="rect">
            <a:avLst/>
          </a:prstGeom>
        </p:spPr>
        <p:txBody>
          <a:bodyPr wrap="square" lIns="71437" tIns="71437" rIns="71437" bIns="71437">
            <a:spAutoFit/>
          </a:bodyPr>
          <a:lstStyle>
            <a:lvl1pPr marL="0" indent="0" algn="ctr" defTabSz="410766">
              <a:lnSpc>
                <a:spcPct val="100000"/>
              </a:lnSpc>
              <a:spcBef>
                <a:spcPts val="0"/>
              </a:spcBef>
              <a:buSzTx/>
              <a:buNone/>
              <a:defRPr sz="1600" i="1">
                <a:latin typeface="+mn-lt"/>
                <a:ea typeface="+mn-ea"/>
                <a:cs typeface="+mn-cs"/>
                <a:sym typeface="Helvetica Neue"/>
              </a:defRPr>
            </a:lvl1pPr>
          </a:lstStyle>
          <a:p>
            <a:r>
              <a:t>–Johnny Appleseed</a:t>
            </a:r>
          </a:p>
        </p:txBody>
      </p:sp>
      <p:sp>
        <p:nvSpPr>
          <p:cNvPr id="150" name="“Type a quote here.”"/>
          <p:cNvSpPr txBox="1">
            <a:spLocks noGrp="1"/>
          </p:cNvSpPr>
          <p:nvPr>
            <p:ph type="body" sz="quarter" idx="22"/>
          </p:nvPr>
        </p:nvSpPr>
        <p:spPr>
          <a:xfrm>
            <a:off x="2416969" y="3009825"/>
            <a:ext cx="7358063" cy="409727"/>
          </a:xfrm>
          <a:prstGeom prst="rect">
            <a:avLst/>
          </a:prstGeom>
        </p:spPr>
        <p:txBody>
          <a:bodyPr wrap="square" lIns="71437" tIns="71437" rIns="71437" bIns="71437" anchor="ctr">
            <a:spAutoFit/>
          </a:bodyPr>
          <a:lstStyle>
            <a:lvl1pPr marL="0" indent="0" algn="ctr" defTabSz="410766">
              <a:lnSpc>
                <a:spcPct val="100000"/>
              </a:lnSpc>
              <a:spcBef>
                <a:spcPts val="0"/>
              </a:spcBef>
              <a:buSzTx/>
              <a:buNone/>
              <a:defRPr sz="2300">
                <a:latin typeface="Helvetica Neue Medium"/>
                <a:ea typeface="Helvetica Neue Medium"/>
                <a:cs typeface="Helvetica Neue Medium"/>
                <a:sym typeface="Helvetica Neue Medium"/>
              </a:defRPr>
            </a:lvl1pPr>
          </a:lstStyle>
          <a:p>
            <a:r>
              <a:t>“Type a quote here.” </a:t>
            </a:r>
          </a:p>
        </p:txBody>
      </p:sp>
      <p:sp>
        <p:nvSpPr>
          <p:cNvPr id="151" name="Slide Number"/>
          <p:cNvSpPr txBox="1">
            <a:spLocks noGrp="1"/>
          </p:cNvSpPr>
          <p:nvPr>
            <p:ph type="sldNum" sz="quarter" idx="2"/>
          </p:nvPr>
        </p:nvSpPr>
        <p:spPr>
          <a:xfrm>
            <a:off x="5932518" y="6536531"/>
            <a:ext cx="322203" cy="313546"/>
          </a:xfrm>
          <a:prstGeom prst="rect">
            <a:avLst/>
          </a:prstGeom>
        </p:spPr>
        <p:txBody>
          <a:bodyPr lIns="71437" tIns="71437" rIns="71437" bIns="71437" anchor="t"/>
          <a:lstStyle>
            <a:lvl1pPr defTabSz="410766">
              <a:defRPr sz="1100">
                <a:latin typeface="Helvetica Neue Light"/>
                <a:ea typeface="Helvetica Neue Light"/>
                <a:cs typeface="Helvetica Neue Light"/>
                <a:sym typeface="Helvetica Neue Light"/>
              </a:defRPr>
            </a:lvl1pPr>
          </a:lstStyle>
          <a:p>
            <a:fld id="{86CB4B4D-7CA3-9044-876B-883B54F8677D}" type="slidenum">
              <a:t>‹#›</a:t>
            </a:fld>
            <a:endParaRPr/>
          </a:p>
        </p:txBody>
      </p:sp>
    </p:spTree>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type="tx">
  <p:cSld name="Title &amp; Subtitle">
    <p:spTree>
      <p:nvGrpSpPr>
        <p:cNvPr id="1" name=""/>
        <p:cNvGrpSpPr/>
        <p:nvPr/>
      </p:nvGrpSpPr>
      <p:grpSpPr>
        <a:xfrm>
          <a:off x="0" y="0"/>
          <a:ext cx="0" cy="0"/>
          <a:chOff x="0" y="0"/>
          <a:chExt cx="0" cy="0"/>
        </a:xfrm>
      </p:grpSpPr>
      <p:sp>
        <p:nvSpPr>
          <p:cNvPr id="158" name="Title Text"/>
          <p:cNvSpPr txBox="1">
            <a:spLocks noGrp="1"/>
          </p:cNvSpPr>
          <p:nvPr>
            <p:ph type="title"/>
          </p:nvPr>
        </p:nvSpPr>
        <p:spPr>
          <a:xfrm>
            <a:off x="2416969" y="1151930"/>
            <a:ext cx="7358063" cy="2321719"/>
          </a:xfrm>
          <a:prstGeom prst="rect">
            <a:avLst/>
          </a:prstGeom>
        </p:spPr>
        <p:txBody>
          <a:bodyPr lIns="71437" tIns="71437" rIns="71437" bIns="71437" anchor="b"/>
          <a:lstStyle>
            <a:lvl1pPr algn="ctr" defTabSz="410766">
              <a:lnSpc>
                <a:spcPct val="100000"/>
              </a:lnSpc>
              <a:defRPr sz="5600" spc="0">
                <a:latin typeface="Helvetica Neue Medium"/>
                <a:ea typeface="Helvetica Neue Medium"/>
                <a:cs typeface="Helvetica Neue Medium"/>
                <a:sym typeface="Helvetica Neue Medium"/>
              </a:defRPr>
            </a:lvl1pPr>
          </a:lstStyle>
          <a:p>
            <a:r>
              <a:t>Title Text</a:t>
            </a:r>
          </a:p>
        </p:txBody>
      </p:sp>
      <p:sp>
        <p:nvSpPr>
          <p:cNvPr id="159" name="Body Level One…"/>
          <p:cNvSpPr txBox="1">
            <a:spLocks noGrp="1"/>
          </p:cNvSpPr>
          <p:nvPr>
            <p:ph type="body" sz="quarter" idx="1"/>
          </p:nvPr>
        </p:nvSpPr>
        <p:spPr>
          <a:xfrm>
            <a:off x="2416969" y="3545086"/>
            <a:ext cx="7358063" cy="794743"/>
          </a:xfrm>
          <a:prstGeom prst="rect">
            <a:avLst/>
          </a:prstGeom>
        </p:spPr>
        <p:txBody>
          <a:bodyPr lIns="71437" tIns="71437" rIns="71437" bIns="71437"/>
          <a:lstStyle>
            <a:lvl1pPr marL="0" indent="0" algn="ctr" defTabSz="410766">
              <a:lnSpc>
                <a:spcPct val="100000"/>
              </a:lnSpc>
              <a:spcBef>
                <a:spcPts val="0"/>
              </a:spcBef>
              <a:buSzTx/>
              <a:buNone/>
              <a:defRPr sz="2600">
                <a:latin typeface="+mn-lt"/>
                <a:ea typeface="+mn-ea"/>
                <a:cs typeface="+mn-cs"/>
                <a:sym typeface="Helvetica Neue"/>
              </a:defRPr>
            </a:lvl1pPr>
            <a:lvl2pPr marL="0" indent="0" algn="ctr" defTabSz="410766">
              <a:lnSpc>
                <a:spcPct val="100000"/>
              </a:lnSpc>
              <a:spcBef>
                <a:spcPts val="0"/>
              </a:spcBef>
              <a:buSzTx/>
              <a:buNone/>
              <a:defRPr sz="2600">
                <a:latin typeface="+mn-lt"/>
                <a:ea typeface="+mn-ea"/>
                <a:cs typeface="+mn-cs"/>
                <a:sym typeface="Helvetica Neue"/>
              </a:defRPr>
            </a:lvl2pPr>
            <a:lvl3pPr marL="0" indent="0" algn="ctr" defTabSz="410766">
              <a:lnSpc>
                <a:spcPct val="100000"/>
              </a:lnSpc>
              <a:spcBef>
                <a:spcPts val="0"/>
              </a:spcBef>
              <a:buSzTx/>
              <a:buNone/>
              <a:defRPr sz="2600">
                <a:latin typeface="+mn-lt"/>
                <a:ea typeface="+mn-ea"/>
                <a:cs typeface="+mn-cs"/>
                <a:sym typeface="Helvetica Neue"/>
              </a:defRPr>
            </a:lvl3pPr>
            <a:lvl4pPr marL="0" indent="0" algn="ctr" defTabSz="410766">
              <a:lnSpc>
                <a:spcPct val="100000"/>
              </a:lnSpc>
              <a:spcBef>
                <a:spcPts val="0"/>
              </a:spcBef>
              <a:buSzTx/>
              <a:buNone/>
              <a:defRPr sz="2600">
                <a:latin typeface="+mn-lt"/>
                <a:ea typeface="+mn-ea"/>
                <a:cs typeface="+mn-cs"/>
                <a:sym typeface="Helvetica Neue"/>
              </a:defRPr>
            </a:lvl4pPr>
            <a:lvl5pPr marL="0" indent="0" algn="ctr" defTabSz="410766">
              <a:lnSpc>
                <a:spcPct val="100000"/>
              </a:lnSpc>
              <a:spcBef>
                <a:spcPts val="0"/>
              </a:spcBef>
              <a:buSzTx/>
              <a:buNone/>
              <a:defRPr sz="2600">
                <a:latin typeface="+mn-lt"/>
                <a:ea typeface="+mn-ea"/>
                <a:cs typeface="+mn-cs"/>
                <a:sym typeface="Helvetica Neue"/>
              </a:defRPr>
            </a:lvl5pPr>
          </a:lstStyle>
          <a:p>
            <a:r>
              <a:t>Body Level One</a:t>
            </a:r>
          </a:p>
          <a:p>
            <a:pPr lvl="1"/>
            <a:r>
              <a:t>Body Level Two</a:t>
            </a:r>
          </a:p>
          <a:p>
            <a:pPr lvl="2"/>
            <a:r>
              <a:t>Body Level Three</a:t>
            </a:r>
          </a:p>
          <a:p>
            <a:pPr lvl="3"/>
            <a:r>
              <a:t>Body Level Four</a:t>
            </a:r>
          </a:p>
          <a:p>
            <a:pPr lvl="4"/>
            <a:r>
              <a:t>Body Level Five</a:t>
            </a:r>
          </a:p>
        </p:txBody>
      </p:sp>
      <p:sp>
        <p:nvSpPr>
          <p:cNvPr id="160" name="Slide Number"/>
          <p:cNvSpPr txBox="1">
            <a:spLocks noGrp="1"/>
          </p:cNvSpPr>
          <p:nvPr>
            <p:ph type="sldNum" sz="quarter" idx="2"/>
          </p:nvPr>
        </p:nvSpPr>
        <p:spPr>
          <a:xfrm>
            <a:off x="5935724" y="6536531"/>
            <a:ext cx="315791" cy="313546"/>
          </a:xfrm>
          <a:prstGeom prst="rect">
            <a:avLst/>
          </a:prstGeom>
        </p:spPr>
        <p:txBody>
          <a:bodyPr lIns="71437" tIns="71437" rIns="71437" bIns="71437" anchor="t"/>
          <a:lstStyle>
            <a:lvl1pPr defTabSz="410766">
              <a:defRPr sz="1100">
                <a:latin typeface="Helvetica Neue Thin"/>
                <a:ea typeface="Helvetica Neue Thin"/>
                <a:cs typeface="Helvetica Neue Thin"/>
                <a:sym typeface="Helvetica Neue Thin"/>
              </a:defRPr>
            </a:lvl1pPr>
          </a:lstStyle>
          <a:p>
            <a:fld id="{86CB4B4D-7CA3-9044-876B-883B54F8677D}" type="slidenum">
              <a:t>‹#›</a:t>
            </a:fld>
            <a:endParaRPr/>
          </a:p>
        </p:txBody>
      </p:sp>
    </p:spTree>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type="tx">
  <p:cSld name="3_Title and Content">
    <p:bg>
      <p:bgPr>
        <a:solidFill>
          <a:srgbClr val="000000"/>
        </a:solidFill>
        <a:effectLst/>
      </p:bgPr>
    </p:bg>
    <p:spTree>
      <p:nvGrpSpPr>
        <p:cNvPr id="1" name=""/>
        <p:cNvGrpSpPr/>
        <p:nvPr/>
      </p:nvGrpSpPr>
      <p:grpSpPr>
        <a:xfrm>
          <a:off x="0" y="0"/>
          <a:ext cx="0" cy="0"/>
          <a:chOff x="0" y="0"/>
          <a:chExt cx="0" cy="0"/>
        </a:xfrm>
      </p:grpSpPr>
      <p:sp>
        <p:nvSpPr>
          <p:cNvPr id="167" name="Title Text"/>
          <p:cNvSpPr txBox="1">
            <a:spLocks noGrp="1"/>
          </p:cNvSpPr>
          <p:nvPr>
            <p:ph type="title"/>
          </p:nvPr>
        </p:nvSpPr>
        <p:spPr>
          <a:xfrm>
            <a:off x="838200" y="365125"/>
            <a:ext cx="10515600" cy="1325563"/>
          </a:xfrm>
          <a:prstGeom prst="rect">
            <a:avLst/>
          </a:prstGeom>
        </p:spPr>
        <p:txBody>
          <a:bodyPr lIns="91439" tIns="91439" rIns="91439" bIns="91439" anchor="ctr"/>
          <a:lstStyle>
            <a:lvl1pPr defTabSz="914400">
              <a:lnSpc>
                <a:spcPct val="90000"/>
              </a:lnSpc>
              <a:defRPr sz="4400" spc="0">
                <a:solidFill>
                  <a:srgbClr val="FFFFFF"/>
                </a:solidFill>
                <a:latin typeface="Calibri Light"/>
                <a:ea typeface="Calibri Light"/>
                <a:cs typeface="Calibri Light"/>
                <a:sym typeface="Calibri Light"/>
              </a:defRPr>
            </a:lvl1pPr>
          </a:lstStyle>
          <a:p>
            <a:r>
              <a:t>Title Text</a:t>
            </a:r>
          </a:p>
        </p:txBody>
      </p:sp>
      <p:sp>
        <p:nvSpPr>
          <p:cNvPr id="168" name="Body Level One…"/>
          <p:cNvSpPr txBox="1">
            <a:spLocks noGrp="1"/>
          </p:cNvSpPr>
          <p:nvPr>
            <p:ph type="body" idx="1"/>
          </p:nvPr>
        </p:nvSpPr>
        <p:spPr>
          <a:xfrm>
            <a:off x="838200" y="1825625"/>
            <a:ext cx="10515600" cy="4351338"/>
          </a:xfrm>
          <a:prstGeom prst="rect">
            <a:avLst/>
          </a:prstGeom>
        </p:spPr>
        <p:txBody>
          <a:bodyPr lIns="91439" tIns="91439" rIns="91439" bIns="91439"/>
          <a:lstStyle>
            <a:lvl1pPr marL="228600" indent="-228600" defTabSz="914400">
              <a:spcBef>
                <a:spcPts val="1000"/>
              </a:spcBef>
              <a:buFont typeface="Arial"/>
              <a:defRPr sz="2800">
                <a:solidFill>
                  <a:srgbClr val="FFFFFF"/>
                </a:solidFill>
                <a:latin typeface="Calibri"/>
                <a:ea typeface="Calibri"/>
                <a:cs typeface="Calibri"/>
                <a:sym typeface="Calibri"/>
              </a:defRPr>
            </a:lvl1pPr>
            <a:lvl2pPr marL="495300" indent="-266700" defTabSz="914400">
              <a:spcBef>
                <a:spcPts val="1000"/>
              </a:spcBef>
              <a:buFont typeface="Arial"/>
              <a:defRPr sz="2800">
                <a:solidFill>
                  <a:srgbClr val="FFFFFF"/>
                </a:solidFill>
                <a:latin typeface="Calibri"/>
                <a:ea typeface="Calibri"/>
                <a:cs typeface="Calibri"/>
                <a:sym typeface="Calibri"/>
              </a:defRPr>
            </a:lvl2pPr>
            <a:lvl3pPr marL="777240" indent="-320040" defTabSz="914400">
              <a:spcBef>
                <a:spcPts val="1000"/>
              </a:spcBef>
              <a:buFont typeface="Arial"/>
              <a:defRPr sz="2800">
                <a:solidFill>
                  <a:srgbClr val="FFFFFF"/>
                </a:solidFill>
                <a:latin typeface="Calibri"/>
                <a:ea typeface="Calibri"/>
                <a:cs typeface="Calibri"/>
                <a:sym typeface="Calibri"/>
              </a:defRPr>
            </a:lvl3pPr>
            <a:lvl4pPr marL="1041400" indent="-355600" defTabSz="914400">
              <a:spcBef>
                <a:spcPts val="1000"/>
              </a:spcBef>
              <a:buFont typeface="Arial"/>
              <a:defRPr sz="2800">
                <a:solidFill>
                  <a:srgbClr val="FFFFFF"/>
                </a:solidFill>
                <a:latin typeface="Calibri"/>
                <a:ea typeface="Calibri"/>
                <a:cs typeface="Calibri"/>
                <a:sym typeface="Calibri"/>
              </a:defRPr>
            </a:lvl4pPr>
            <a:lvl5pPr marL="1270000" indent="-355600" defTabSz="914400">
              <a:spcBef>
                <a:spcPts val="1000"/>
              </a:spcBef>
              <a:buFont typeface="Arial"/>
              <a:defRPr sz="2800">
                <a:solidFill>
                  <a:srgbClr val="FFFFFF"/>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69" name="Slide Number"/>
          <p:cNvSpPr txBox="1">
            <a:spLocks noGrp="1"/>
          </p:cNvSpPr>
          <p:nvPr>
            <p:ph type="sldNum" sz="quarter" idx="2"/>
          </p:nvPr>
        </p:nvSpPr>
        <p:spPr>
          <a:xfrm>
            <a:off x="10986393" y="6354248"/>
            <a:ext cx="367407" cy="369330"/>
          </a:xfrm>
          <a:prstGeom prst="rect">
            <a:avLst/>
          </a:prstGeom>
        </p:spPr>
        <p:txBody>
          <a:bodyPr lIns="91439" tIns="91439" rIns="91439" bIns="91439" anchor="ctr"/>
          <a:lstStyle>
            <a:lvl1pPr algn="r" defTabSz="914400">
              <a:defRPr sz="1200">
                <a:solidFill>
                  <a:srgbClr val="FFFFFF"/>
                </a:solidFill>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A8193F-AFAD-4A9A-B0EF-530DFB19D8DD}"/>
              </a:ext>
            </a:extLst>
          </p:cNvPr>
          <p:cNvSpPr>
            <a:spLocks noGrp="1"/>
          </p:cNvSpPr>
          <p:nvPr>
            <p:ph type="title"/>
          </p:nvPr>
        </p:nvSpPr>
        <p:spPr>
          <a:xfrm>
            <a:off x="831849" y="876299"/>
            <a:ext cx="7876722" cy="3713165"/>
          </a:xfrm>
        </p:spPr>
        <p:txBody>
          <a:bodyPr anchor="b">
            <a:normAutofit/>
          </a:bodyPr>
          <a:lstStyle>
            <a:lvl1pPr>
              <a:defRPr sz="5400"/>
            </a:lvl1pPr>
          </a:lstStyle>
          <a:p>
            <a:r>
              <a:rPr lang="en-US"/>
              <a:t>Click to edit Master title style</a:t>
            </a:r>
          </a:p>
        </p:txBody>
      </p:sp>
      <p:sp>
        <p:nvSpPr>
          <p:cNvPr id="3" name="Text Placeholder 2">
            <a:extLst>
              <a:ext uri="{FF2B5EF4-FFF2-40B4-BE49-F238E27FC236}">
                <a16:creationId xmlns:a16="http://schemas.microsoft.com/office/drawing/2014/main" id="{EFD1BBE4-9FC1-4F89-B120-1C49D816FDB9}"/>
              </a:ext>
            </a:extLst>
          </p:cNvPr>
          <p:cNvSpPr>
            <a:spLocks noGrp="1"/>
          </p:cNvSpPr>
          <p:nvPr>
            <p:ph type="body" idx="1"/>
          </p:nvPr>
        </p:nvSpPr>
        <p:spPr>
          <a:xfrm>
            <a:off x="831850" y="4746170"/>
            <a:ext cx="6781301" cy="1048455"/>
          </a:xfrm>
        </p:spPr>
        <p:txBody>
          <a:bodyPr>
            <a:normAutofit/>
          </a:bodyPr>
          <a:lstStyle>
            <a:lvl1pPr marL="0" indent="0">
              <a:buNone/>
              <a:defRPr sz="20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3530A6B-E3FD-4920-8128-C263CA1D65D1}"/>
              </a:ext>
            </a:extLst>
          </p:cNvPr>
          <p:cNvSpPr>
            <a:spLocks noGrp="1"/>
          </p:cNvSpPr>
          <p:nvPr>
            <p:ph type="dt" sz="half" idx="10"/>
          </p:nvPr>
        </p:nvSpPr>
        <p:spPr/>
        <p:txBody>
          <a:bodyPr/>
          <a:lstStyle/>
          <a:p>
            <a:fld id="{326951E3-958F-4611-B170-D081BA0250F9}" type="datetimeFigureOut">
              <a:rPr lang="en-US" smtClean="0"/>
              <a:t>6/15/23</a:t>
            </a:fld>
            <a:endParaRPr lang="en-US"/>
          </a:p>
        </p:txBody>
      </p:sp>
      <p:sp>
        <p:nvSpPr>
          <p:cNvPr id="5" name="Footer Placeholder 4">
            <a:extLst>
              <a:ext uri="{FF2B5EF4-FFF2-40B4-BE49-F238E27FC236}">
                <a16:creationId xmlns:a16="http://schemas.microsoft.com/office/drawing/2014/main" id="{8C166B85-0649-47DB-AD69-458D8F60093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FB25931-A293-42E9-BDF5-B2AE121D73AD}"/>
              </a:ext>
            </a:extLst>
          </p:cNvPr>
          <p:cNvSpPr>
            <a:spLocks noGrp="1"/>
          </p:cNvSpPr>
          <p:nvPr>
            <p:ph type="sldNum" sz="quarter" idx="12"/>
          </p:nvPr>
        </p:nvSpPr>
        <p:spPr/>
        <p:txBody>
          <a:bodyPr/>
          <a:lstStyle/>
          <a:p>
            <a:fld id="{57871EFB-7B9E-4E86-A89E-697E8EBB06F2}" type="slidenum">
              <a:rPr lang="en-US" smtClean="0"/>
              <a:t>‹#›</a:t>
            </a:fld>
            <a:endParaRPr lang="en-US"/>
          </a:p>
        </p:txBody>
      </p:sp>
    </p:spTree>
    <p:extLst>
      <p:ext uri="{BB962C8B-B14F-4D97-AF65-F5344CB8AC3E}">
        <p14:creationId xmlns:p14="http://schemas.microsoft.com/office/powerpoint/2010/main" val="339841175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x">
  <p:cSld name="Blank">
    <p:bg>
      <p:bgPr>
        <a:solidFill>
          <a:srgbClr val="000000"/>
        </a:solidFill>
        <a:effectLst/>
      </p:bgPr>
    </p:bg>
    <p:spTree>
      <p:nvGrpSpPr>
        <p:cNvPr id="1" name=""/>
        <p:cNvGrpSpPr/>
        <p:nvPr/>
      </p:nvGrpSpPr>
      <p:grpSpPr>
        <a:xfrm>
          <a:off x="0" y="0"/>
          <a:ext cx="0" cy="0"/>
          <a:chOff x="0" y="0"/>
          <a:chExt cx="0" cy="0"/>
        </a:xfrm>
      </p:grpSpPr>
      <p:sp>
        <p:nvSpPr>
          <p:cNvPr id="176" name="Slide Number"/>
          <p:cNvSpPr txBox="1">
            <a:spLocks noGrp="1"/>
          </p:cNvSpPr>
          <p:nvPr>
            <p:ph type="sldNum" sz="quarter" idx="2"/>
          </p:nvPr>
        </p:nvSpPr>
        <p:spPr>
          <a:xfrm>
            <a:off x="10986393" y="6354248"/>
            <a:ext cx="367407" cy="369330"/>
          </a:xfrm>
          <a:prstGeom prst="rect">
            <a:avLst/>
          </a:prstGeom>
        </p:spPr>
        <p:txBody>
          <a:bodyPr lIns="91439" tIns="91439" rIns="91439" bIns="91439" anchor="ctr"/>
          <a:lstStyle>
            <a:lvl1pPr algn="r" defTabSz="914400">
              <a:defRPr sz="1200">
                <a:solidFill>
                  <a:srgbClr val="FFFFFF"/>
                </a:solidFill>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31.xml><?xml version="1.0" encoding="utf-8"?>
<p:sldLayout xmlns:a="http://schemas.openxmlformats.org/drawingml/2006/main" xmlns:r="http://schemas.openxmlformats.org/officeDocument/2006/relationships" xmlns:p="http://schemas.openxmlformats.org/presentationml/2006/main" type="tx">
  <p:cSld name="1_Title Only">
    <p:spTree>
      <p:nvGrpSpPr>
        <p:cNvPr id="1" name=""/>
        <p:cNvGrpSpPr/>
        <p:nvPr/>
      </p:nvGrpSpPr>
      <p:grpSpPr>
        <a:xfrm>
          <a:off x="0" y="0"/>
          <a:ext cx="0" cy="0"/>
          <a:chOff x="0" y="0"/>
          <a:chExt cx="0" cy="0"/>
        </a:xfrm>
      </p:grpSpPr>
      <p:sp>
        <p:nvSpPr>
          <p:cNvPr id="183" name="Title Text"/>
          <p:cNvSpPr txBox="1">
            <a:spLocks noGrp="1"/>
          </p:cNvSpPr>
          <p:nvPr>
            <p:ph type="title"/>
          </p:nvPr>
        </p:nvSpPr>
        <p:spPr>
          <a:xfrm>
            <a:off x="838200" y="365125"/>
            <a:ext cx="10515600" cy="1325563"/>
          </a:xfrm>
          <a:prstGeom prst="rect">
            <a:avLst/>
          </a:prstGeom>
        </p:spPr>
        <p:txBody>
          <a:bodyPr lIns="91439" tIns="91439" rIns="91439" bIns="91439" anchor="ctr"/>
          <a:lstStyle>
            <a:lvl1pPr defTabSz="914400">
              <a:lnSpc>
                <a:spcPct val="90000"/>
              </a:lnSpc>
              <a:defRPr sz="4400" spc="0">
                <a:latin typeface="Calibri Light"/>
                <a:ea typeface="Calibri Light"/>
                <a:cs typeface="Calibri Light"/>
                <a:sym typeface="Calibri Light"/>
              </a:defRPr>
            </a:lvl1pPr>
          </a:lstStyle>
          <a:p>
            <a:r>
              <a:t>Title Text</a:t>
            </a:r>
          </a:p>
        </p:txBody>
      </p:sp>
      <p:sp>
        <p:nvSpPr>
          <p:cNvPr id="184" name="Slide Number"/>
          <p:cNvSpPr txBox="1">
            <a:spLocks noGrp="1"/>
          </p:cNvSpPr>
          <p:nvPr>
            <p:ph type="sldNum" sz="quarter" idx="2"/>
          </p:nvPr>
        </p:nvSpPr>
        <p:spPr>
          <a:xfrm>
            <a:off x="10986393" y="6354248"/>
            <a:ext cx="367407" cy="369330"/>
          </a:xfrm>
          <a:prstGeom prst="rect">
            <a:avLst/>
          </a:prstGeom>
        </p:spPr>
        <p:txBody>
          <a:bodyPr lIns="91439" tIns="91439" rIns="91439" bIns="91439" anchor="ctr"/>
          <a:lstStyle>
            <a:lvl1pPr algn="r" defTabSz="914400">
              <a:defRPr sz="1200">
                <a:solidFill>
                  <a:srgbClr val="888888"/>
                </a:solidFill>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32.xml><?xml version="1.0" encoding="utf-8"?>
<p:sldLayout xmlns:a="http://schemas.openxmlformats.org/drawingml/2006/main" xmlns:r="http://schemas.openxmlformats.org/officeDocument/2006/relationships" xmlns:p="http://schemas.openxmlformats.org/presentationml/2006/main" type="tx">
  <p:cSld name="2_Title and Content">
    <p:spTree>
      <p:nvGrpSpPr>
        <p:cNvPr id="1" name=""/>
        <p:cNvGrpSpPr/>
        <p:nvPr/>
      </p:nvGrpSpPr>
      <p:grpSpPr>
        <a:xfrm>
          <a:off x="0" y="0"/>
          <a:ext cx="0" cy="0"/>
          <a:chOff x="0" y="0"/>
          <a:chExt cx="0" cy="0"/>
        </a:xfrm>
      </p:grpSpPr>
      <p:sp>
        <p:nvSpPr>
          <p:cNvPr id="191" name="Title Text"/>
          <p:cNvSpPr txBox="1">
            <a:spLocks noGrp="1"/>
          </p:cNvSpPr>
          <p:nvPr>
            <p:ph type="title"/>
          </p:nvPr>
        </p:nvSpPr>
        <p:spPr>
          <a:xfrm>
            <a:off x="838200" y="365125"/>
            <a:ext cx="10515600" cy="1325563"/>
          </a:xfrm>
          <a:prstGeom prst="rect">
            <a:avLst/>
          </a:prstGeom>
        </p:spPr>
        <p:txBody>
          <a:bodyPr lIns="91439" tIns="91439" rIns="91439" bIns="91439" anchor="ctr"/>
          <a:lstStyle>
            <a:lvl1pPr defTabSz="914400">
              <a:lnSpc>
                <a:spcPct val="90000"/>
              </a:lnSpc>
              <a:defRPr sz="4400" spc="0">
                <a:latin typeface="Calibri Light"/>
                <a:ea typeface="Calibri Light"/>
                <a:cs typeface="Calibri Light"/>
                <a:sym typeface="Calibri Light"/>
              </a:defRPr>
            </a:lvl1pPr>
          </a:lstStyle>
          <a:p>
            <a:r>
              <a:t>Title Text</a:t>
            </a:r>
          </a:p>
        </p:txBody>
      </p:sp>
      <p:sp>
        <p:nvSpPr>
          <p:cNvPr id="192" name="Body Level One…"/>
          <p:cNvSpPr txBox="1">
            <a:spLocks noGrp="1"/>
          </p:cNvSpPr>
          <p:nvPr>
            <p:ph type="body" idx="1"/>
          </p:nvPr>
        </p:nvSpPr>
        <p:spPr>
          <a:xfrm>
            <a:off x="838200" y="1825625"/>
            <a:ext cx="10515600" cy="4351338"/>
          </a:xfrm>
          <a:prstGeom prst="rect">
            <a:avLst/>
          </a:prstGeom>
        </p:spPr>
        <p:txBody>
          <a:bodyPr lIns="91439" tIns="91439" rIns="91439" bIns="91439"/>
          <a:lstStyle>
            <a:lvl1pPr marL="228600" indent="-228600" defTabSz="914400">
              <a:spcBef>
                <a:spcPts val="1000"/>
              </a:spcBef>
              <a:buFont typeface="Arial"/>
              <a:defRPr sz="2800">
                <a:latin typeface="Calibri"/>
                <a:ea typeface="Calibri"/>
                <a:cs typeface="Calibri"/>
                <a:sym typeface="Calibri"/>
              </a:defRPr>
            </a:lvl1pPr>
            <a:lvl2pPr marL="495300" indent="-266700" defTabSz="914400">
              <a:spcBef>
                <a:spcPts val="1000"/>
              </a:spcBef>
              <a:buFont typeface="Arial"/>
              <a:defRPr sz="2800">
                <a:latin typeface="Calibri"/>
                <a:ea typeface="Calibri"/>
                <a:cs typeface="Calibri"/>
                <a:sym typeface="Calibri"/>
              </a:defRPr>
            </a:lvl2pPr>
            <a:lvl3pPr marL="777240" indent="-320040" defTabSz="914400">
              <a:spcBef>
                <a:spcPts val="1000"/>
              </a:spcBef>
              <a:buFont typeface="Arial"/>
              <a:defRPr sz="2800">
                <a:latin typeface="Calibri"/>
                <a:ea typeface="Calibri"/>
                <a:cs typeface="Calibri"/>
                <a:sym typeface="Calibri"/>
              </a:defRPr>
            </a:lvl3pPr>
            <a:lvl4pPr marL="1041400" indent="-355600" defTabSz="914400">
              <a:spcBef>
                <a:spcPts val="1000"/>
              </a:spcBef>
              <a:buFont typeface="Arial"/>
              <a:defRPr sz="2800">
                <a:latin typeface="Calibri"/>
                <a:ea typeface="Calibri"/>
                <a:cs typeface="Calibri"/>
                <a:sym typeface="Calibri"/>
              </a:defRPr>
            </a:lvl4pPr>
            <a:lvl5pPr marL="1270000" indent="-355600" defTabSz="914400">
              <a:spcBef>
                <a:spcPts val="1000"/>
              </a:spcBef>
              <a:buFont typeface="Arial"/>
              <a:defRPr sz="2800">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93" name="Slide Number"/>
          <p:cNvSpPr txBox="1">
            <a:spLocks noGrp="1"/>
          </p:cNvSpPr>
          <p:nvPr>
            <p:ph type="sldNum" sz="quarter" idx="2"/>
          </p:nvPr>
        </p:nvSpPr>
        <p:spPr>
          <a:xfrm>
            <a:off x="10986393" y="6354248"/>
            <a:ext cx="367407" cy="369330"/>
          </a:xfrm>
          <a:prstGeom prst="rect">
            <a:avLst/>
          </a:prstGeom>
        </p:spPr>
        <p:txBody>
          <a:bodyPr lIns="91439" tIns="91439" rIns="91439" bIns="91439" anchor="ctr"/>
          <a:lstStyle>
            <a:lvl1pPr algn="r" defTabSz="914400">
              <a:defRPr sz="1200">
                <a:solidFill>
                  <a:srgbClr val="888888"/>
                </a:solidFill>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33.xml><?xml version="1.0" encoding="utf-8"?>
<p:sldLayout xmlns:a="http://schemas.openxmlformats.org/drawingml/2006/main" xmlns:r="http://schemas.openxmlformats.org/officeDocument/2006/relationships" xmlns:p="http://schemas.openxmlformats.org/presentationml/2006/main" type="tx">
  <p:cSld name="1_Title and Content">
    <p:spTree>
      <p:nvGrpSpPr>
        <p:cNvPr id="1" name=""/>
        <p:cNvGrpSpPr/>
        <p:nvPr/>
      </p:nvGrpSpPr>
      <p:grpSpPr>
        <a:xfrm>
          <a:off x="0" y="0"/>
          <a:ext cx="0" cy="0"/>
          <a:chOff x="0" y="0"/>
          <a:chExt cx="0" cy="0"/>
        </a:xfrm>
      </p:grpSpPr>
      <p:sp>
        <p:nvSpPr>
          <p:cNvPr id="200" name="Title Text"/>
          <p:cNvSpPr txBox="1">
            <a:spLocks noGrp="1"/>
          </p:cNvSpPr>
          <p:nvPr>
            <p:ph type="title"/>
          </p:nvPr>
        </p:nvSpPr>
        <p:spPr>
          <a:xfrm>
            <a:off x="838200" y="365125"/>
            <a:ext cx="10515600" cy="1325563"/>
          </a:xfrm>
          <a:prstGeom prst="rect">
            <a:avLst/>
          </a:prstGeom>
        </p:spPr>
        <p:txBody>
          <a:bodyPr lIns="91439" tIns="91439" rIns="91439" bIns="91439" anchor="ctr"/>
          <a:lstStyle>
            <a:lvl1pPr defTabSz="914400">
              <a:lnSpc>
                <a:spcPct val="90000"/>
              </a:lnSpc>
              <a:defRPr sz="4400" spc="0">
                <a:latin typeface="Calibri Light"/>
                <a:ea typeface="Calibri Light"/>
                <a:cs typeface="Calibri Light"/>
                <a:sym typeface="Calibri Light"/>
              </a:defRPr>
            </a:lvl1pPr>
          </a:lstStyle>
          <a:p>
            <a:r>
              <a:t>Title Text</a:t>
            </a:r>
          </a:p>
        </p:txBody>
      </p:sp>
      <p:sp>
        <p:nvSpPr>
          <p:cNvPr id="201" name="Body Level One…"/>
          <p:cNvSpPr txBox="1">
            <a:spLocks noGrp="1"/>
          </p:cNvSpPr>
          <p:nvPr>
            <p:ph type="body" idx="1"/>
          </p:nvPr>
        </p:nvSpPr>
        <p:spPr>
          <a:xfrm>
            <a:off x="838200" y="1825625"/>
            <a:ext cx="10515600" cy="4351338"/>
          </a:xfrm>
          <a:prstGeom prst="rect">
            <a:avLst/>
          </a:prstGeom>
        </p:spPr>
        <p:txBody>
          <a:bodyPr lIns="91439" tIns="91439" rIns="91439" bIns="91439"/>
          <a:lstStyle>
            <a:lvl1pPr marL="228600" indent="-228600" defTabSz="914400">
              <a:spcBef>
                <a:spcPts val="1000"/>
              </a:spcBef>
              <a:buFont typeface="Arial"/>
              <a:defRPr sz="2800">
                <a:latin typeface="Calibri"/>
                <a:ea typeface="Calibri"/>
                <a:cs typeface="Calibri"/>
                <a:sym typeface="Calibri"/>
              </a:defRPr>
            </a:lvl1pPr>
            <a:lvl2pPr marL="495300" indent="-266700" defTabSz="914400">
              <a:spcBef>
                <a:spcPts val="1000"/>
              </a:spcBef>
              <a:buFont typeface="Arial"/>
              <a:defRPr sz="2800">
                <a:latin typeface="Calibri"/>
                <a:ea typeface="Calibri"/>
                <a:cs typeface="Calibri"/>
                <a:sym typeface="Calibri"/>
              </a:defRPr>
            </a:lvl2pPr>
            <a:lvl3pPr marL="777240" indent="-320040" defTabSz="914400">
              <a:spcBef>
                <a:spcPts val="1000"/>
              </a:spcBef>
              <a:buFont typeface="Arial"/>
              <a:defRPr sz="2800">
                <a:latin typeface="Calibri"/>
                <a:ea typeface="Calibri"/>
                <a:cs typeface="Calibri"/>
                <a:sym typeface="Calibri"/>
              </a:defRPr>
            </a:lvl3pPr>
            <a:lvl4pPr marL="1041400" indent="-355600" defTabSz="914400">
              <a:spcBef>
                <a:spcPts val="1000"/>
              </a:spcBef>
              <a:buFont typeface="Arial"/>
              <a:defRPr sz="2800">
                <a:latin typeface="Calibri"/>
                <a:ea typeface="Calibri"/>
                <a:cs typeface="Calibri"/>
                <a:sym typeface="Calibri"/>
              </a:defRPr>
            </a:lvl4pPr>
            <a:lvl5pPr marL="1270000" indent="-355600" defTabSz="914400">
              <a:spcBef>
                <a:spcPts val="1000"/>
              </a:spcBef>
              <a:buFont typeface="Arial"/>
              <a:defRPr sz="2800">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202" name="Slide Number"/>
          <p:cNvSpPr txBox="1">
            <a:spLocks noGrp="1"/>
          </p:cNvSpPr>
          <p:nvPr>
            <p:ph type="sldNum" sz="quarter" idx="2"/>
          </p:nvPr>
        </p:nvSpPr>
        <p:spPr>
          <a:xfrm>
            <a:off x="10986393" y="6354248"/>
            <a:ext cx="367407" cy="369330"/>
          </a:xfrm>
          <a:prstGeom prst="rect">
            <a:avLst/>
          </a:prstGeom>
        </p:spPr>
        <p:txBody>
          <a:bodyPr lIns="91439" tIns="91439" rIns="91439" bIns="91439" anchor="ctr"/>
          <a:lstStyle>
            <a:lvl1pPr algn="r" defTabSz="914400">
              <a:defRPr sz="1200">
                <a:solidFill>
                  <a:srgbClr val="888888"/>
                </a:solidFill>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34.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209" name="Title Text"/>
          <p:cNvSpPr txBox="1">
            <a:spLocks noGrp="1"/>
          </p:cNvSpPr>
          <p:nvPr>
            <p:ph type="title"/>
          </p:nvPr>
        </p:nvSpPr>
        <p:spPr>
          <a:xfrm>
            <a:off x="838200" y="365125"/>
            <a:ext cx="10515600" cy="1325563"/>
          </a:xfrm>
          <a:prstGeom prst="rect">
            <a:avLst/>
          </a:prstGeom>
        </p:spPr>
        <p:txBody>
          <a:bodyPr lIns="91439" tIns="91439" rIns="91439" bIns="91439" anchor="ctr"/>
          <a:lstStyle>
            <a:lvl1pPr defTabSz="914400">
              <a:lnSpc>
                <a:spcPct val="90000"/>
              </a:lnSpc>
              <a:defRPr sz="4400" spc="0">
                <a:latin typeface="Calibri Light"/>
                <a:ea typeface="Calibri Light"/>
                <a:cs typeface="Calibri Light"/>
                <a:sym typeface="Calibri Light"/>
              </a:defRPr>
            </a:lvl1pPr>
          </a:lstStyle>
          <a:p>
            <a:r>
              <a:t>Title Text</a:t>
            </a:r>
          </a:p>
        </p:txBody>
      </p:sp>
      <p:sp>
        <p:nvSpPr>
          <p:cNvPr id="210" name="Slide Number"/>
          <p:cNvSpPr txBox="1">
            <a:spLocks noGrp="1"/>
          </p:cNvSpPr>
          <p:nvPr>
            <p:ph type="sldNum" sz="quarter" idx="2"/>
          </p:nvPr>
        </p:nvSpPr>
        <p:spPr>
          <a:xfrm>
            <a:off x="10986393" y="6354248"/>
            <a:ext cx="367407" cy="369330"/>
          </a:xfrm>
          <a:prstGeom prst="rect">
            <a:avLst/>
          </a:prstGeom>
        </p:spPr>
        <p:txBody>
          <a:bodyPr lIns="91439" tIns="91439" rIns="91439" bIns="91439" anchor="ctr"/>
          <a:lstStyle>
            <a:lvl1pPr algn="r" defTabSz="914400">
              <a:defRPr sz="1200">
                <a:solidFill>
                  <a:srgbClr val="888888"/>
                </a:solidFill>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35.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217" name="Title Text"/>
          <p:cNvSpPr txBox="1">
            <a:spLocks noGrp="1"/>
          </p:cNvSpPr>
          <p:nvPr>
            <p:ph type="title"/>
          </p:nvPr>
        </p:nvSpPr>
        <p:spPr>
          <a:xfrm>
            <a:off x="838200" y="365125"/>
            <a:ext cx="10515600" cy="1325563"/>
          </a:xfrm>
          <a:prstGeom prst="rect">
            <a:avLst/>
          </a:prstGeom>
        </p:spPr>
        <p:txBody>
          <a:bodyPr lIns="91439" tIns="91439" rIns="91439" bIns="91439" anchor="ctr"/>
          <a:lstStyle>
            <a:lvl1pPr defTabSz="914400">
              <a:lnSpc>
                <a:spcPct val="90000"/>
              </a:lnSpc>
              <a:defRPr sz="4400" spc="0">
                <a:latin typeface="Calibri Light"/>
                <a:ea typeface="Calibri Light"/>
                <a:cs typeface="Calibri Light"/>
                <a:sym typeface="Calibri Light"/>
              </a:defRPr>
            </a:lvl1pPr>
          </a:lstStyle>
          <a:p>
            <a:r>
              <a:t>Title Text</a:t>
            </a:r>
          </a:p>
        </p:txBody>
      </p:sp>
      <p:sp>
        <p:nvSpPr>
          <p:cNvPr id="218" name="Body Level One…"/>
          <p:cNvSpPr txBox="1">
            <a:spLocks noGrp="1"/>
          </p:cNvSpPr>
          <p:nvPr>
            <p:ph type="body" idx="1"/>
          </p:nvPr>
        </p:nvSpPr>
        <p:spPr>
          <a:xfrm>
            <a:off x="838200" y="1825625"/>
            <a:ext cx="10515600" cy="4351338"/>
          </a:xfrm>
          <a:prstGeom prst="rect">
            <a:avLst/>
          </a:prstGeom>
        </p:spPr>
        <p:txBody>
          <a:bodyPr lIns="91439" tIns="91439" rIns="91439" bIns="91439"/>
          <a:lstStyle>
            <a:lvl1pPr marL="228600" indent="-228600" defTabSz="914400">
              <a:spcBef>
                <a:spcPts val="1000"/>
              </a:spcBef>
              <a:buFont typeface="Arial"/>
              <a:defRPr sz="2800">
                <a:latin typeface="Calibri"/>
                <a:ea typeface="Calibri"/>
                <a:cs typeface="Calibri"/>
                <a:sym typeface="Calibri"/>
              </a:defRPr>
            </a:lvl1pPr>
            <a:lvl2pPr marL="495300" indent="-266700" defTabSz="914400">
              <a:spcBef>
                <a:spcPts val="1000"/>
              </a:spcBef>
              <a:buFont typeface="Arial"/>
              <a:defRPr sz="2800">
                <a:latin typeface="Calibri"/>
                <a:ea typeface="Calibri"/>
                <a:cs typeface="Calibri"/>
                <a:sym typeface="Calibri"/>
              </a:defRPr>
            </a:lvl2pPr>
            <a:lvl3pPr marL="777240" indent="-320040" defTabSz="914400">
              <a:spcBef>
                <a:spcPts val="1000"/>
              </a:spcBef>
              <a:buFont typeface="Arial"/>
              <a:defRPr sz="2800">
                <a:latin typeface="Calibri"/>
                <a:ea typeface="Calibri"/>
                <a:cs typeface="Calibri"/>
                <a:sym typeface="Calibri"/>
              </a:defRPr>
            </a:lvl3pPr>
            <a:lvl4pPr marL="1041400" indent="-355600" defTabSz="914400">
              <a:spcBef>
                <a:spcPts val="1000"/>
              </a:spcBef>
              <a:buFont typeface="Arial"/>
              <a:defRPr sz="2800">
                <a:latin typeface="Calibri"/>
                <a:ea typeface="Calibri"/>
                <a:cs typeface="Calibri"/>
                <a:sym typeface="Calibri"/>
              </a:defRPr>
            </a:lvl4pPr>
            <a:lvl5pPr marL="1270000" indent="-355600" defTabSz="914400">
              <a:spcBef>
                <a:spcPts val="1000"/>
              </a:spcBef>
              <a:buFont typeface="Arial"/>
              <a:defRPr sz="2800">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219" name="Slide Number"/>
          <p:cNvSpPr txBox="1">
            <a:spLocks noGrp="1"/>
          </p:cNvSpPr>
          <p:nvPr>
            <p:ph type="sldNum" sz="quarter" idx="2"/>
          </p:nvPr>
        </p:nvSpPr>
        <p:spPr>
          <a:xfrm>
            <a:off x="10986393" y="6354248"/>
            <a:ext cx="367407" cy="369330"/>
          </a:xfrm>
          <a:prstGeom prst="rect">
            <a:avLst/>
          </a:prstGeom>
        </p:spPr>
        <p:txBody>
          <a:bodyPr lIns="91439" tIns="91439" rIns="91439" bIns="91439" anchor="ctr"/>
          <a:lstStyle>
            <a:lvl1pPr algn="r" defTabSz="914400">
              <a:defRPr sz="1200">
                <a:solidFill>
                  <a:srgbClr val="888888"/>
                </a:solidFill>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36.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226" name="Title Text"/>
          <p:cNvSpPr txBox="1">
            <a:spLocks noGrp="1"/>
          </p:cNvSpPr>
          <p:nvPr>
            <p:ph type="title"/>
          </p:nvPr>
        </p:nvSpPr>
        <p:spPr>
          <a:xfrm>
            <a:off x="2416969" y="2268141"/>
            <a:ext cx="7358063" cy="2321719"/>
          </a:xfrm>
          <a:prstGeom prst="rect">
            <a:avLst/>
          </a:prstGeom>
        </p:spPr>
        <p:txBody>
          <a:bodyPr lIns="71437" tIns="71437" rIns="71437" bIns="71437" anchor="ctr"/>
          <a:lstStyle>
            <a:lvl1pPr algn="ctr" defTabSz="410766">
              <a:lnSpc>
                <a:spcPct val="100000"/>
              </a:lnSpc>
              <a:defRPr sz="5600" spc="0">
                <a:latin typeface="Helvetica Neue Medium"/>
                <a:ea typeface="Helvetica Neue Medium"/>
                <a:cs typeface="Helvetica Neue Medium"/>
                <a:sym typeface="Helvetica Neue Medium"/>
              </a:defRPr>
            </a:lvl1pPr>
          </a:lstStyle>
          <a:p>
            <a:r>
              <a:t>Title Text</a:t>
            </a:r>
          </a:p>
        </p:txBody>
      </p:sp>
      <p:sp>
        <p:nvSpPr>
          <p:cNvPr id="227" name="Slide Number"/>
          <p:cNvSpPr txBox="1">
            <a:spLocks noGrp="1"/>
          </p:cNvSpPr>
          <p:nvPr>
            <p:ph type="sldNum" sz="quarter" idx="2"/>
          </p:nvPr>
        </p:nvSpPr>
        <p:spPr>
          <a:xfrm>
            <a:off x="5932518" y="6536531"/>
            <a:ext cx="322203" cy="313546"/>
          </a:xfrm>
          <a:prstGeom prst="rect">
            <a:avLst/>
          </a:prstGeom>
        </p:spPr>
        <p:txBody>
          <a:bodyPr lIns="71437" tIns="71437" rIns="71437" bIns="71437" anchor="t"/>
          <a:lstStyle>
            <a:lvl1pPr defTabSz="410766">
              <a:defRPr sz="1100">
                <a:latin typeface="Helvetica Neue Light"/>
                <a:ea typeface="Helvetica Neue Light"/>
                <a:cs typeface="Helvetica Neue Light"/>
                <a:sym typeface="Helvetica Neue Light"/>
              </a:defRPr>
            </a:lvl1pPr>
          </a:lstStyle>
          <a:p>
            <a:fld id="{86CB4B4D-7CA3-9044-876B-883B54F8677D}" type="slidenum">
              <a:t>‹#›</a:t>
            </a:fld>
            <a:endParaRPr/>
          </a:p>
        </p:txBody>
      </p:sp>
    </p:spTree>
  </p:cSld>
  <p:clrMapOvr>
    <a:masterClrMapping/>
  </p:clrMapOvr>
  <p:transition spd="med"/>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5D1FD0-037D-A141-9B67-455D2C5343B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E4175BE-3DE9-8B4F-96DB-6DA4FBE20CE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0673A71-45EC-BF45-872B-2D996D6B19D5}"/>
              </a:ext>
            </a:extLst>
          </p:cNvPr>
          <p:cNvSpPr>
            <a:spLocks noGrp="1"/>
          </p:cNvSpPr>
          <p:nvPr>
            <p:ph type="dt" sz="half" idx="10"/>
          </p:nvPr>
        </p:nvSpPr>
        <p:spPr/>
        <p:txBody>
          <a:bodyPr/>
          <a:lstStyle/>
          <a:p>
            <a:fld id="{0B68E9AE-3F11-5F48-B5BA-5226B018CF77}" type="datetimeFigureOut">
              <a:rPr lang="en-US" smtClean="0"/>
              <a:t>6/15/23</a:t>
            </a:fld>
            <a:endParaRPr lang="en-US"/>
          </a:p>
        </p:txBody>
      </p:sp>
      <p:sp>
        <p:nvSpPr>
          <p:cNvPr id="5" name="Footer Placeholder 4">
            <a:extLst>
              <a:ext uri="{FF2B5EF4-FFF2-40B4-BE49-F238E27FC236}">
                <a16:creationId xmlns:a16="http://schemas.microsoft.com/office/drawing/2014/main" id="{C985C22B-4C81-4E4A-A2B8-511BF8C7A69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607A514-51BA-A948-A938-F060C3216EE1}"/>
              </a:ext>
            </a:extLst>
          </p:cNvPr>
          <p:cNvSpPr>
            <a:spLocks noGrp="1"/>
          </p:cNvSpPr>
          <p:nvPr>
            <p:ph type="sldNum" sz="quarter" idx="12"/>
          </p:nvPr>
        </p:nvSpPr>
        <p:spPr/>
        <p:txBody>
          <a:bodyPr/>
          <a:lstStyle/>
          <a:p>
            <a:fld id="{606015EF-5BAB-E64A-B027-86F132D2BFF1}" type="slidenum">
              <a:rPr lang="en-US" smtClean="0"/>
              <a:t>‹#›</a:t>
            </a:fld>
            <a:endParaRPr lang="en-US"/>
          </a:p>
        </p:txBody>
      </p:sp>
    </p:spTree>
    <p:extLst>
      <p:ext uri="{BB962C8B-B14F-4D97-AF65-F5344CB8AC3E}">
        <p14:creationId xmlns:p14="http://schemas.microsoft.com/office/powerpoint/2010/main" val="87090224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80BAA6-F321-9B4C-8C78-681E4CB336A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44F91AB-ADA8-494A-B9D4-7B0416B3ECB8}"/>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F381B99-3184-A34B-9743-07204A6E1DEB}"/>
              </a:ext>
            </a:extLst>
          </p:cNvPr>
          <p:cNvSpPr>
            <a:spLocks noGrp="1"/>
          </p:cNvSpPr>
          <p:nvPr>
            <p:ph type="dt" sz="half" idx="10"/>
          </p:nvPr>
        </p:nvSpPr>
        <p:spPr/>
        <p:txBody>
          <a:bodyPr/>
          <a:lstStyle/>
          <a:p>
            <a:fld id="{0B68E9AE-3F11-5F48-B5BA-5226B018CF77}" type="datetimeFigureOut">
              <a:rPr lang="en-US" smtClean="0"/>
              <a:t>6/15/23</a:t>
            </a:fld>
            <a:endParaRPr lang="en-US"/>
          </a:p>
        </p:txBody>
      </p:sp>
      <p:sp>
        <p:nvSpPr>
          <p:cNvPr id="5" name="Footer Placeholder 4">
            <a:extLst>
              <a:ext uri="{FF2B5EF4-FFF2-40B4-BE49-F238E27FC236}">
                <a16:creationId xmlns:a16="http://schemas.microsoft.com/office/drawing/2014/main" id="{BB271217-F74B-CD4D-8AC4-49ED1EF23A8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D99BEAE-CC22-1144-87F8-0E5FCACD3AC2}"/>
              </a:ext>
            </a:extLst>
          </p:cNvPr>
          <p:cNvSpPr>
            <a:spLocks noGrp="1"/>
          </p:cNvSpPr>
          <p:nvPr>
            <p:ph type="sldNum" sz="quarter" idx="12"/>
          </p:nvPr>
        </p:nvSpPr>
        <p:spPr/>
        <p:txBody>
          <a:bodyPr/>
          <a:lstStyle/>
          <a:p>
            <a:fld id="{606015EF-5BAB-E64A-B027-86F132D2BFF1}" type="slidenum">
              <a:rPr lang="en-US" smtClean="0"/>
              <a:t>‹#›</a:t>
            </a:fld>
            <a:endParaRPr lang="en-US"/>
          </a:p>
        </p:txBody>
      </p:sp>
    </p:spTree>
    <p:extLst>
      <p:ext uri="{BB962C8B-B14F-4D97-AF65-F5344CB8AC3E}">
        <p14:creationId xmlns:p14="http://schemas.microsoft.com/office/powerpoint/2010/main" val="274750242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EDC623-3BB6-2A48-B45D-8278F77C39E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AA96F49-EF77-2549-B461-C3BF2AD3320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1E52C4C5-9137-B04B-95DD-4F728BB93802}"/>
              </a:ext>
            </a:extLst>
          </p:cNvPr>
          <p:cNvSpPr>
            <a:spLocks noGrp="1"/>
          </p:cNvSpPr>
          <p:nvPr>
            <p:ph type="dt" sz="half" idx="10"/>
          </p:nvPr>
        </p:nvSpPr>
        <p:spPr/>
        <p:txBody>
          <a:bodyPr/>
          <a:lstStyle/>
          <a:p>
            <a:fld id="{0B68E9AE-3F11-5F48-B5BA-5226B018CF77}" type="datetimeFigureOut">
              <a:rPr lang="en-US" smtClean="0"/>
              <a:t>6/15/23</a:t>
            </a:fld>
            <a:endParaRPr lang="en-US"/>
          </a:p>
        </p:txBody>
      </p:sp>
      <p:sp>
        <p:nvSpPr>
          <p:cNvPr id="5" name="Footer Placeholder 4">
            <a:extLst>
              <a:ext uri="{FF2B5EF4-FFF2-40B4-BE49-F238E27FC236}">
                <a16:creationId xmlns:a16="http://schemas.microsoft.com/office/drawing/2014/main" id="{D25EE67D-7F84-6746-BA32-E7E539A8551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AD6F81D-247D-B347-93AD-20AFEE570836}"/>
              </a:ext>
            </a:extLst>
          </p:cNvPr>
          <p:cNvSpPr>
            <a:spLocks noGrp="1"/>
          </p:cNvSpPr>
          <p:nvPr>
            <p:ph type="sldNum" sz="quarter" idx="12"/>
          </p:nvPr>
        </p:nvSpPr>
        <p:spPr/>
        <p:txBody>
          <a:bodyPr/>
          <a:lstStyle/>
          <a:p>
            <a:fld id="{606015EF-5BAB-E64A-B027-86F132D2BFF1}" type="slidenum">
              <a:rPr lang="en-US" smtClean="0"/>
              <a:t>‹#›</a:t>
            </a:fld>
            <a:endParaRPr lang="en-US"/>
          </a:p>
        </p:txBody>
      </p:sp>
    </p:spTree>
    <p:extLst>
      <p:ext uri="{BB962C8B-B14F-4D97-AF65-F5344CB8AC3E}">
        <p14:creationId xmlns:p14="http://schemas.microsoft.com/office/powerpoint/2010/main" val="23341618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95262B-ECD6-47BB-A6F1-92A6033E93C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48B8779-51E9-44D1-9F7B-28F3C6D3C44D}"/>
              </a:ext>
            </a:extLst>
          </p:cNvPr>
          <p:cNvSpPr>
            <a:spLocks noGrp="1"/>
          </p:cNvSpPr>
          <p:nvPr>
            <p:ph sz="half" idx="1"/>
          </p:nvPr>
        </p:nvSpPr>
        <p:spPr>
          <a:xfrm>
            <a:off x="848474" y="2080517"/>
            <a:ext cx="4970124" cy="397738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A9E8BFB-5295-4C5E-9CB1-E276E9D0E51F}"/>
              </a:ext>
            </a:extLst>
          </p:cNvPr>
          <p:cNvSpPr>
            <a:spLocks noGrp="1"/>
          </p:cNvSpPr>
          <p:nvPr>
            <p:ph sz="half" idx="2"/>
          </p:nvPr>
        </p:nvSpPr>
        <p:spPr>
          <a:xfrm>
            <a:off x="6310899" y="2080517"/>
            <a:ext cx="4970124" cy="397738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75E22BF-1819-4301-B699-EF5A2F4D9BC4}"/>
              </a:ext>
            </a:extLst>
          </p:cNvPr>
          <p:cNvSpPr>
            <a:spLocks noGrp="1"/>
          </p:cNvSpPr>
          <p:nvPr>
            <p:ph type="dt" sz="half" idx="10"/>
          </p:nvPr>
        </p:nvSpPr>
        <p:spPr/>
        <p:txBody>
          <a:bodyPr/>
          <a:lstStyle/>
          <a:p>
            <a:fld id="{326951E3-958F-4611-B170-D081BA0250F9}" type="datetimeFigureOut">
              <a:rPr lang="en-US" smtClean="0"/>
              <a:t>6/15/23</a:t>
            </a:fld>
            <a:endParaRPr lang="en-US"/>
          </a:p>
        </p:txBody>
      </p:sp>
      <p:sp>
        <p:nvSpPr>
          <p:cNvPr id="6" name="Footer Placeholder 5">
            <a:extLst>
              <a:ext uri="{FF2B5EF4-FFF2-40B4-BE49-F238E27FC236}">
                <a16:creationId xmlns:a16="http://schemas.microsoft.com/office/drawing/2014/main" id="{3600A2DF-39DE-49C3-A213-3E8423C7AC9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055D3A8-238B-4A68-A9F9-672D2F06070B}"/>
              </a:ext>
            </a:extLst>
          </p:cNvPr>
          <p:cNvSpPr>
            <a:spLocks noGrp="1"/>
          </p:cNvSpPr>
          <p:nvPr>
            <p:ph type="sldNum" sz="quarter" idx="12"/>
          </p:nvPr>
        </p:nvSpPr>
        <p:spPr/>
        <p:txBody>
          <a:bodyPr/>
          <a:lstStyle/>
          <a:p>
            <a:fld id="{57871EFB-7B9E-4E86-A89E-697E8EBB06F2}" type="slidenum">
              <a:rPr lang="en-US" smtClean="0"/>
              <a:t>‹#›</a:t>
            </a:fld>
            <a:endParaRPr lang="en-US"/>
          </a:p>
        </p:txBody>
      </p:sp>
    </p:spTree>
    <p:extLst>
      <p:ext uri="{BB962C8B-B14F-4D97-AF65-F5344CB8AC3E}">
        <p14:creationId xmlns:p14="http://schemas.microsoft.com/office/powerpoint/2010/main" val="69224622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F85D32-B469-644F-A3E7-ACBDDCEADF7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2B21561-4FEB-B74A-B297-16FC43418742}"/>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7E09D62-CDB9-0146-BDD1-19CCA56CCF8B}"/>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0E176C3-C501-E74F-ABA5-E84EE7F98747}"/>
              </a:ext>
            </a:extLst>
          </p:cNvPr>
          <p:cNvSpPr>
            <a:spLocks noGrp="1"/>
          </p:cNvSpPr>
          <p:nvPr>
            <p:ph type="dt" sz="half" idx="10"/>
          </p:nvPr>
        </p:nvSpPr>
        <p:spPr/>
        <p:txBody>
          <a:bodyPr/>
          <a:lstStyle/>
          <a:p>
            <a:fld id="{0B68E9AE-3F11-5F48-B5BA-5226B018CF77}" type="datetimeFigureOut">
              <a:rPr lang="en-US" smtClean="0"/>
              <a:t>6/15/23</a:t>
            </a:fld>
            <a:endParaRPr lang="en-US"/>
          </a:p>
        </p:txBody>
      </p:sp>
      <p:sp>
        <p:nvSpPr>
          <p:cNvPr id="6" name="Footer Placeholder 5">
            <a:extLst>
              <a:ext uri="{FF2B5EF4-FFF2-40B4-BE49-F238E27FC236}">
                <a16:creationId xmlns:a16="http://schemas.microsoft.com/office/drawing/2014/main" id="{0F5E2923-C9ED-8E4F-894C-EB47AF3AB47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5669088-7201-FB4D-9EF2-034FD33024EE}"/>
              </a:ext>
            </a:extLst>
          </p:cNvPr>
          <p:cNvSpPr>
            <a:spLocks noGrp="1"/>
          </p:cNvSpPr>
          <p:nvPr>
            <p:ph type="sldNum" sz="quarter" idx="12"/>
          </p:nvPr>
        </p:nvSpPr>
        <p:spPr/>
        <p:txBody>
          <a:bodyPr/>
          <a:lstStyle/>
          <a:p>
            <a:fld id="{606015EF-5BAB-E64A-B027-86F132D2BFF1}" type="slidenum">
              <a:rPr lang="en-US" smtClean="0"/>
              <a:t>‹#›</a:t>
            </a:fld>
            <a:endParaRPr lang="en-US"/>
          </a:p>
        </p:txBody>
      </p:sp>
    </p:spTree>
    <p:extLst>
      <p:ext uri="{BB962C8B-B14F-4D97-AF65-F5344CB8AC3E}">
        <p14:creationId xmlns:p14="http://schemas.microsoft.com/office/powerpoint/2010/main" val="72638533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F9971A-D7DA-E44F-BCB6-5935ABCE6C1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32512D5-065C-894A-8C71-5023E755B78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CECC6417-EC96-E548-ABAF-33E36543D30A}"/>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6B071F9-DBDE-0648-9FAA-77415EE9CC2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FEFD2D8C-BBC4-BE4B-8F38-981A911D1EE6}"/>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250ADD8-D5C0-1A4D-B0D5-D860AD576E46}"/>
              </a:ext>
            </a:extLst>
          </p:cNvPr>
          <p:cNvSpPr>
            <a:spLocks noGrp="1"/>
          </p:cNvSpPr>
          <p:nvPr>
            <p:ph type="dt" sz="half" idx="10"/>
          </p:nvPr>
        </p:nvSpPr>
        <p:spPr/>
        <p:txBody>
          <a:bodyPr/>
          <a:lstStyle/>
          <a:p>
            <a:fld id="{0B68E9AE-3F11-5F48-B5BA-5226B018CF77}" type="datetimeFigureOut">
              <a:rPr lang="en-US" smtClean="0"/>
              <a:t>6/15/23</a:t>
            </a:fld>
            <a:endParaRPr lang="en-US"/>
          </a:p>
        </p:txBody>
      </p:sp>
      <p:sp>
        <p:nvSpPr>
          <p:cNvPr id="8" name="Footer Placeholder 7">
            <a:extLst>
              <a:ext uri="{FF2B5EF4-FFF2-40B4-BE49-F238E27FC236}">
                <a16:creationId xmlns:a16="http://schemas.microsoft.com/office/drawing/2014/main" id="{9F21E7FD-78F6-9045-AE4B-48D69277561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610AD26-706B-1649-A66F-E248186BAF00}"/>
              </a:ext>
            </a:extLst>
          </p:cNvPr>
          <p:cNvSpPr>
            <a:spLocks noGrp="1"/>
          </p:cNvSpPr>
          <p:nvPr>
            <p:ph type="sldNum" sz="quarter" idx="12"/>
          </p:nvPr>
        </p:nvSpPr>
        <p:spPr/>
        <p:txBody>
          <a:bodyPr/>
          <a:lstStyle/>
          <a:p>
            <a:fld id="{606015EF-5BAB-E64A-B027-86F132D2BFF1}" type="slidenum">
              <a:rPr lang="en-US" smtClean="0"/>
              <a:t>‹#›</a:t>
            </a:fld>
            <a:endParaRPr lang="en-US"/>
          </a:p>
        </p:txBody>
      </p:sp>
    </p:spTree>
    <p:extLst>
      <p:ext uri="{BB962C8B-B14F-4D97-AF65-F5344CB8AC3E}">
        <p14:creationId xmlns:p14="http://schemas.microsoft.com/office/powerpoint/2010/main" val="120618203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C56AF7-04C2-1E42-AC5A-DAD65D11DE4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9140140-644E-954D-BF19-A9B5BC26F846}"/>
              </a:ext>
            </a:extLst>
          </p:cNvPr>
          <p:cNvSpPr>
            <a:spLocks noGrp="1"/>
          </p:cNvSpPr>
          <p:nvPr>
            <p:ph type="dt" sz="half" idx="10"/>
          </p:nvPr>
        </p:nvSpPr>
        <p:spPr/>
        <p:txBody>
          <a:bodyPr/>
          <a:lstStyle/>
          <a:p>
            <a:fld id="{0B68E9AE-3F11-5F48-B5BA-5226B018CF77}" type="datetimeFigureOut">
              <a:rPr lang="en-US" smtClean="0"/>
              <a:t>6/15/23</a:t>
            </a:fld>
            <a:endParaRPr lang="en-US"/>
          </a:p>
        </p:txBody>
      </p:sp>
      <p:sp>
        <p:nvSpPr>
          <p:cNvPr id="4" name="Footer Placeholder 3">
            <a:extLst>
              <a:ext uri="{FF2B5EF4-FFF2-40B4-BE49-F238E27FC236}">
                <a16:creationId xmlns:a16="http://schemas.microsoft.com/office/drawing/2014/main" id="{41B585F3-74B9-5E4D-8D4D-029C3A83E3E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15B7C78-2E23-7B4B-8A02-38266001AE4F}"/>
              </a:ext>
            </a:extLst>
          </p:cNvPr>
          <p:cNvSpPr>
            <a:spLocks noGrp="1"/>
          </p:cNvSpPr>
          <p:nvPr>
            <p:ph type="sldNum" sz="quarter" idx="12"/>
          </p:nvPr>
        </p:nvSpPr>
        <p:spPr/>
        <p:txBody>
          <a:bodyPr/>
          <a:lstStyle/>
          <a:p>
            <a:fld id="{606015EF-5BAB-E64A-B027-86F132D2BFF1}" type="slidenum">
              <a:rPr lang="en-US" smtClean="0"/>
              <a:t>‹#›</a:t>
            </a:fld>
            <a:endParaRPr lang="en-US"/>
          </a:p>
        </p:txBody>
      </p:sp>
    </p:spTree>
    <p:extLst>
      <p:ext uri="{BB962C8B-B14F-4D97-AF65-F5344CB8AC3E}">
        <p14:creationId xmlns:p14="http://schemas.microsoft.com/office/powerpoint/2010/main" val="305833719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1C381AE-5EE8-B844-A41C-D635902B099F}"/>
              </a:ext>
            </a:extLst>
          </p:cNvPr>
          <p:cNvSpPr>
            <a:spLocks noGrp="1"/>
          </p:cNvSpPr>
          <p:nvPr>
            <p:ph type="dt" sz="half" idx="10"/>
          </p:nvPr>
        </p:nvSpPr>
        <p:spPr/>
        <p:txBody>
          <a:bodyPr/>
          <a:lstStyle/>
          <a:p>
            <a:fld id="{0B68E9AE-3F11-5F48-B5BA-5226B018CF77}" type="datetimeFigureOut">
              <a:rPr lang="en-US" smtClean="0"/>
              <a:t>6/15/23</a:t>
            </a:fld>
            <a:endParaRPr lang="en-US"/>
          </a:p>
        </p:txBody>
      </p:sp>
      <p:sp>
        <p:nvSpPr>
          <p:cNvPr id="3" name="Footer Placeholder 2">
            <a:extLst>
              <a:ext uri="{FF2B5EF4-FFF2-40B4-BE49-F238E27FC236}">
                <a16:creationId xmlns:a16="http://schemas.microsoft.com/office/drawing/2014/main" id="{13954F64-1AA1-914E-9D81-1F7F3D5FC94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6F03F8C-0FA7-5042-BFA0-3559588F440A}"/>
              </a:ext>
            </a:extLst>
          </p:cNvPr>
          <p:cNvSpPr>
            <a:spLocks noGrp="1"/>
          </p:cNvSpPr>
          <p:nvPr>
            <p:ph type="sldNum" sz="quarter" idx="12"/>
          </p:nvPr>
        </p:nvSpPr>
        <p:spPr/>
        <p:txBody>
          <a:bodyPr/>
          <a:lstStyle/>
          <a:p>
            <a:fld id="{606015EF-5BAB-E64A-B027-86F132D2BFF1}" type="slidenum">
              <a:rPr lang="en-US" smtClean="0"/>
              <a:t>‹#›</a:t>
            </a:fld>
            <a:endParaRPr lang="en-US"/>
          </a:p>
        </p:txBody>
      </p:sp>
    </p:spTree>
    <p:extLst>
      <p:ext uri="{BB962C8B-B14F-4D97-AF65-F5344CB8AC3E}">
        <p14:creationId xmlns:p14="http://schemas.microsoft.com/office/powerpoint/2010/main" val="393563830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0D4B54-3E63-FB46-AF33-8EF42EFE1BC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0D7DACA-9E85-D047-9DEC-2F4C194B173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43838B4-8B62-DC4F-9384-20F37CC5537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43ABE8F7-A9EA-3548-81A0-ED0991092D10}"/>
              </a:ext>
            </a:extLst>
          </p:cNvPr>
          <p:cNvSpPr>
            <a:spLocks noGrp="1"/>
          </p:cNvSpPr>
          <p:nvPr>
            <p:ph type="dt" sz="half" idx="10"/>
          </p:nvPr>
        </p:nvSpPr>
        <p:spPr/>
        <p:txBody>
          <a:bodyPr/>
          <a:lstStyle/>
          <a:p>
            <a:fld id="{0B68E9AE-3F11-5F48-B5BA-5226B018CF77}" type="datetimeFigureOut">
              <a:rPr lang="en-US" smtClean="0"/>
              <a:t>6/15/23</a:t>
            </a:fld>
            <a:endParaRPr lang="en-US"/>
          </a:p>
        </p:txBody>
      </p:sp>
      <p:sp>
        <p:nvSpPr>
          <p:cNvPr id="6" name="Footer Placeholder 5">
            <a:extLst>
              <a:ext uri="{FF2B5EF4-FFF2-40B4-BE49-F238E27FC236}">
                <a16:creationId xmlns:a16="http://schemas.microsoft.com/office/drawing/2014/main" id="{185876B0-D174-E346-A778-68256DE9400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7A046CD-FF6A-FE4A-AC0D-401688B574CE}"/>
              </a:ext>
            </a:extLst>
          </p:cNvPr>
          <p:cNvSpPr>
            <a:spLocks noGrp="1"/>
          </p:cNvSpPr>
          <p:nvPr>
            <p:ph type="sldNum" sz="quarter" idx="12"/>
          </p:nvPr>
        </p:nvSpPr>
        <p:spPr/>
        <p:txBody>
          <a:bodyPr/>
          <a:lstStyle/>
          <a:p>
            <a:fld id="{606015EF-5BAB-E64A-B027-86F132D2BFF1}" type="slidenum">
              <a:rPr lang="en-US" smtClean="0"/>
              <a:t>‹#›</a:t>
            </a:fld>
            <a:endParaRPr lang="en-US"/>
          </a:p>
        </p:txBody>
      </p:sp>
    </p:spTree>
    <p:extLst>
      <p:ext uri="{BB962C8B-B14F-4D97-AF65-F5344CB8AC3E}">
        <p14:creationId xmlns:p14="http://schemas.microsoft.com/office/powerpoint/2010/main" val="406481279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6BB44C-2617-8640-9F1E-B822AA93C36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051860F-EB6D-AF4B-A006-AF9EB16046E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2B04959-C1FB-D04A-8F60-D4B666AABD6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4C372F7E-1CE7-3D4B-AB24-0A478AA4C149}"/>
              </a:ext>
            </a:extLst>
          </p:cNvPr>
          <p:cNvSpPr>
            <a:spLocks noGrp="1"/>
          </p:cNvSpPr>
          <p:nvPr>
            <p:ph type="dt" sz="half" idx="10"/>
          </p:nvPr>
        </p:nvSpPr>
        <p:spPr/>
        <p:txBody>
          <a:bodyPr/>
          <a:lstStyle/>
          <a:p>
            <a:fld id="{0B68E9AE-3F11-5F48-B5BA-5226B018CF77}" type="datetimeFigureOut">
              <a:rPr lang="en-US" smtClean="0"/>
              <a:t>6/15/23</a:t>
            </a:fld>
            <a:endParaRPr lang="en-US"/>
          </a:p>
        </p:txBody>
      </p:sp>
      <p:sp>
        <p:nvSpPr>
          <p:cNvPr id="6" name="Footer Placeholder 5">
            <a:extLst>
              <a:ext uri="{FF2B5EF4-FFF2-40B4-BE49-F238E27FC236}">
                <a16:creationId xmlns:a16="http://schemas.microsoft.com/office/drawing/2014/main" id="{48DF0D6B-85EE-8A4A-920F-02391C09315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FE5D0F3-245A-164C-A695-DE475B4D25ED}"/>
              </a:ext>
            </a:extLst>
          </p:cNvPr>
          <p:cNvSpPr>
            <a:spLocks noGrp="1"/>
          </p:cNvSpPr>
          <p:nvPr>
            <p:ph type="sldNum" sz="quarter" idx="12"/>
          </p:nvPr>
        </p:nvSpPr>
        <p:spPr/>
        <p:txBody>
          <a:bodyPr/>
          <a:lstStyle/>
          <a:p>
            <a:fld id="{606015EF-5BAB-E64A-B027-86F132D2BFF1}" type="slidenum">
              <a:rPr lang="en-US" smtClean="0"/>
              <a:t>‹#›</a:t>
            </a:fld>
            <a:endParaRPr lang="en-US"/>
          </a:p>
        </p:txBody>
      </p:sp>
    </p:spTree>
    <p:extLst>
      <p:ext uri="{BB962C8B-B14F-4D97-AF65-F5344CB8AC3E}">
        <p14:creationId xmlns:p14="http://schemas.microsoft.com/office/powerpoint/2010/main" val="97751185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C38DB4-A2DB-7A45-A215-9FE2ED291E5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1857C49-9872-7A48-978F-1286E276AB99}"/>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A51B847-93F9-204E-8B09-CCC5A1FF92EF}"/>
              </a:ext>
            </a:extLst>
          </p:cNvPr>
          <p:cNvSpPr>
            <a:spLocks noGrp="1"/>
          </p:cNvSpPr>
          <p:nvPr>
            <p:ph type="dt" sz="half" idx="10"/>
          </p:nvPr>
        </p:nvSpPr>
        <p:spPr/>
        <p:txBody>
          <a:bodyPr/>
          <a:lstStyle/>
          <a:p>
            <a:fld id="{0B68E9AE-3F11-5F48-B5BA-5226B018CF77}" type="datetimeFigureOut">
              <a:rPr lang="en-US" smtClean="0"/>
              <a:t>6/15/23</a:t>
            </a:fld>
            <a:endParaRPr lang="en-US"/>
          </a:p>
        </p:txBody>
      </p:sp>
      <p:sp>
        <p:nvSpPr>
          <p:cNvPr id="5" name="Footer Placeholder 4">
            <a:extLst>
              <a:ext uri="{FF2B5EF4-FFF2-40B4-BE49-F238E27FC236}">
                <a16:creationId xmlns:a16="http://schemas.microsoft.com/office/drawing/2014/main" id="{9CC6AC8D-9043-7F4F-A658-AC15447877D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C05931-177C-1F4F-A963-2372C06471CF}"/>
              </a:ext>
            </a:extLst>
          </p:cNvPr>
          <p:cNvSpPr>
            <a:spLocks noGrp="1"/>
          </p:cNvSpPr>
          <p:nvPr>
            <p:ph type="sldNum" sz="quarter" idx="12"/>
          </p:nvPr>
        </p:nvSpPr>
        <p:spPr/>
        <p:txBody>
          <a:bodyPr/>
          <a:lstStyle/>
          <a:p>
            <a:fld id="{606015EF-5BAB-E64A-B027-86F132D2BFF1}" type="slidenum">
              <a:rPr lang="en-US" smtClean="0"/>
              <a:t>‹#›</a:t>
            </a:fld>
            <a:endParaRPr lang="en-US"/>
          </a:p>
        </p:txBody>
      </p:sp>
    </p:spTree>
    <p:extLst>
      <p:ext uri="{BB962C8B-B14F-4D97-AF65-F5344CB8AC3E}">
        <p14:creationId xmlns:p14="http://schemas.microsoft.com/office/powerpoint/2010/main" val="164829068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E52FE8F-329D-7446-8F79-1F6B0B020A0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34CC752-BC1C-8342-BB9F-F0D806CD020B}"/>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76AE234-FF90-DF46-92DB-6861C2B527AD}"/>
              </a:ext>
            </a:extLst>
          </p:cNvPr>
          <p:cNvSpPr>
            <a:spLocks noGrp="1"/>
          </p:cNvSpPr>
          <p:nvPr>
            <p:ph type="dt" sz="half" idx="10"/>
          </p:nvPr>
        </p:nvSpPr>
        <p:spPr/>
        <p:txBody>
          <a:bodyPr/>
          <a:lstStyle/>
          <a:p>
            <a:fld id="{0B68E9AE-3F11-5F48-B5BA-5226B018CF77}" type="datetimeFigureOut">
              <a:rPr lang="en-US" smtClean="0"/>
              <a:t>6/15/23</a:t>
            </a:fld>
            <a:endParaRPr lang="en-US"/>
          </a:p>
        </p:txBody>
      </p:sp>
      <p:sp>
        <p:nvSpPr>
          <p:cNvPr id="5" name="Footer Placeholder 4">
            <a:extLst>
              <a:ext uri="{FF2B5EF4-FFF2-40B4-BE49-F238E27FC236}">
                <a16:creationId xmlns:a16="http://schemas.microsoft.com/office/drawing/2014/main" id="{887966F7-985E-194C-B606-7A8550B85C6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EAC5D49-12FA-154D-87F0-680EF994169B}"/>
              </a:ext>
            </a:extLst>
          </p:cNvPr>
          <p:cNvSpPr>
            <a:spLocks noGrp="1"/>
          </p:cNvSpPr>
          <p:nvPr>
            <p:ph type="sldNum" sz="quarter" idx="12"/>
          </p:nvPr>
        </p:nvSpPr>
        <p:spPr/>
        <p:txBody>
          <a:bodyPr/>
          <a:lstStyle/>
          <a:p>
            <a:fld id="{606015EF-5BAB-E64A-B027-86F132D2BFF1}" type="slidenum">
              <a:rPr lang="en-US" smtClean="0"/>
              <a:t>‹#›</a:t>
            </a:fld>
            <a:endParaRPr lang="en-US"/>
          </a:p>
        </p:txBody>
      </p:sp>
    </p:spTree>
    <p:extLst>
      <p:ext uri="{BB962C8B-B14F-4D97-AF65-F5344CB8AC3E}">
        <p14:creationId xmlns:p14="http://schemas.microsoft.com/office/powerpoint/2010/main" val="10951659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27D468-D010-4225-B024-DCEF543BCEB9}"/>
              </a:ext>
            </a:extLst>
          </p:cNvPr>
          <p:cNvSpPr>
            <a:spLocks noGrp="1"/>
          </p:cNvSpPr>
          <p:nvPr>
            <p:ph type="title"/>
          </p:nvPr>
        </p:nvSpPr>
        <p:spPr>
          <a:xfrm>
            <a:off x="839788" y="571955"/>
            <a:ext cx="10441236" cy="1398359"/>
          </a:xfrm>
        </p:spPr>
        <p:txBody>
          <a:bodyPr/>
          <a:lstStyle/>
          <a:p>
            <a:r>
              <a:rPr lang="en-US"/>
              <a:t>Click to edit Master title style</a:t>
            </a:r>
          </a:p>
        </p:txBody>
      </p:sp>
      <p:sp>
        <p:nvSpPr>
          <p:cNvPr id="3" name="Text Placeholder 2">
            <a:extLst>
              <a:ext uri="{FF2B5EF4-FFF2-40B4-BE49-F238E27FC236}">
                <a16:creationId xmlns:a16="http://schemas.microsoft.com/office/drawing/2014/main" id="{E73D60A0-FCAB-425A-9ECD-94CDE4F472C6}"/>
              </a:ext>
            </a:extLst>
          </p:cNvPr>
          <p:cNvSpPr>
            <a:spLocks noGrp="1"/>
          </p:cNvSpPr>
          <p:nvPr>
            <p:ph type="body" idx="1"/>
          </p:nvPr>
        </p:nvSpPr>
        <p:spPr>
          <a:xfrm>
            <a:off x="844926" y="1983242"/>
            <a:ext cx="5007110" cy="814387"/>
          </a:xfrm>
        </p:spPr>
        <p:txBody>
          <a:bodyPr anchor="b">
            <a:normAutofit/>
          </a:bodyPr>
          <a:lstStyle>
            <a:lvl1pPr marL="0" indent="0">
              <a:lnSpc>
                <a:spcPct val="110000"/>
              </a:lnSpc>
              <a:buNone/>
              <a:defRPr sz="2000" b="0" cap="all" spc="14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16F986B-07CB-4FB0-9419-2AAB318B8A10}"/>
              </a:ext>
            </a:extLst>
          </p:cNvPr>
          <p:cNvSpPr>
            <a:spLocks noGrp="1"/>
          </p:cNvSpPr>
          <p:nvPr>
            <p:ph sz="half" idx="2"/>
          </p:nvPr>
        </p:nvSpPr>
        <p:spPr>
          <a:xfrm>
            <a:off x="850063" y="2813959"/>
            <a:ext cx="5007110" cy="324394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DA9D784-7968-4E8B-B704-E42EE8F1872F}"/>
              </a:ext>
            </a:extLst>
          </p:cNvPr>
          <p:cNvSpPr>
            <a:spLocks noGrp="1"/>
          </p:cNvSpPr>
          <p:nvPr>
            <p:ph type="body" sz="quarter" idx="3"/>
          </p:nvPr>
        </p:nvSpPr>
        <p:spPr>
          <a:xfrm>
            <a:off x="6249255" y="1983242"/>
            <a:ext cx="5031769" cy="814387"/>
          </a:xfrm>
        </p:spPr>
        <p:txBody>
          <a:bodyPr anchor="b">
            <a:normAutofit/>
          </a:bodyPr>
          <a:lstStyle>
            <a:lvl1pPr marL="0" indent="0">
              <a:lnSpc>
                <a:spcPct val="110000"/>
              </a:lnSpc>
              <a:buNone/>
              <a:defRPr sz="2000" b="0" cap="all" spc="14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D45754F-08D1-4593-988F-95F0ED1A017D}"/>
              </a:ext>
            </a:extLst>
          </p:cNvPr>
          <p:cNvSpPr>
            <a:spLocks noGrp="1"/>
          </p:cNvSpPr>
          <p:nvPr>
            <p:ph sz="quarter" idx="4"/>
          </p:nvPr>
        </p:nvSpPr>
        <p:spPr>
          <a:xfrm>
            <a:off x="6249255" y="2813959"/>
            <a:ext cx="5031769" cy="324394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FED2E61-83B4-4C8F-BBFE-D95920342A1B}"/>
              </a:ext>
            </a:extLst>
          </p:cNvPr>
          <p:cNvSpPr>
            <a:spLocks noGrp="1"/>
          </p:cNvSpPr>
          <p:nvPr>
            <p:ph type="dt" sz="half" idx="10"/>
          </p:nvPr>
        </p:nvSpPr>
        <p:spPr/>
        <p:txBody>
          <a:bodyPr/>
          <a:lstStyle/>
          <a:p>
            <a:fld id="{326951E3-958F-4611-B170-D081BA0250F9}" type="datetimeFigureOut">
              <a:rPr lang="en-US" smtClean="0"/>
              <a:t>6/15/23</a:t>
            </a:fld>
            <a:endParaRPr lang="en-US"/>
          </a:p>
        </p:txBody>
      </p:sp>
      <p:sp>
        <p:nvSpPr>
          <p:cNvPr id="8" name="Footer Placeholder 7">
            <a:extLst>
              <a:ext uri="{FF2B5EF4-FFF2-40B4-BE49-F238E27FC236}">
                <a16:creationId xmlns:a16="http://schemas.microsoft.com/office/drawing/2014/main" id="{5E80C136-A664-4013-8073-B0C6BDEF8CC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6AE9547-8EE7-461B-9E99-484B11E918A7}"/>
              </a:ext>
            </a:extLst>
          </p:cNvPr>
          <p:cNvSpPr>
            <a:spLocks noGrp="1"/>
          </p:cNvSpPr>
          <p:nvPr>
            <p:ph type="sldNum" sz="quarter" idx="12"/>
          </p:nvPr>
        </p:nvSpPr>
        <p:spPr/>
        <p:txBody>
          <a:bodyPr/>
          <a:lstStyle/>
          <a:p>
            <a:fld id="{57871EFB-7B9E-4E86-A89E-697E8EBB06F2}" type="slidenum">
              <a:rPr lang="en-US" smtClean="0"/>
              <a:t>‹#›</a:t>
            </a:fld>
            <a:endParaRPr lang="en-US"/>
          </a:p>
        </p:txBody>
      </p:sp>
    </p:spTree>
    <p:extLst>
      <p:ext uri="{BB962C8B-B14F-4D97-AF65-F5344CB8AC3E}">
        <p14:creationId xmlns:p14="http://schemas.microsoft.com/office/powerpoint/2010/main" val="335180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02E667-0EFA-4EE6-8E4D-20805309A8A4}"/>
              </a:ext>
            </a:extLst>
          </p:cNvPr>
          <p:cNvSpPr>
            <a:spLocks noGrp="1"/>
          </p:cNvSpPr>
          <p:nvPr>
            <p:ph type="title"/>
          </p:nvPr>
        </p:nvSpPr>
        <p:spPr>
          <a:xfrm>
            <a:off x="849759" y="895440"/>
            <a:ext cx="10138451" cy="1832349"/>
          </a:xfrm>
        </p:spPr>
        <p:txBody>
          <a:bodyPr anchor="t">
            <a:normAutofit/>
          </a:bodyPr>
          <a:lstStyle>
            <a:lvl1pPr>
              <a:defRPr sz="5400"/>
            </a:lvl1pPr>
          </a:lstStyle>
          <a:p>
            <a:r>
              <a:rPr lang="en-US"/>
              <a:t>Click to edit Master title style</a:t>
            </a:r>
          </a:p>
        </p:txBody>
      </p:sp>
      <p:sp>
        <p:nvSpPr>
          <p:cNvPr id="3" name="Date Placeholder 2">
            <a:extLst>
              <a:ext uri="{FF2B5EF4-FFF2-40B4-BE49-F238E27FC236}">
                <a16:creationId xmlns:a16="http://schemas.microsoft.com/office/drawing/2014/main" id="{27EE4825-BB8C-4567-B407-B4452409D7D8}"/>
              </a:ext>
            </a:extLst>
          </p:cNvPr>
          <p:cNvSpPr>
            <a:spLocks noGrp="1"/>
          </p:cNvSpPr>
          <p:nvPr>
            <p:ph type="dt" sz="half" idx="10"/>
          </p:nvPr>
        </p:nvSpPr>
        <p:spPr/>
        <p:txBody>
          <a:bodyPr/>
          <a:lstStyle/>
          <a:p>
            <a:fld id="{326951E3-958F-4611-B170-D081BA0250F9}" type="datetimeFigureOut">
              <a:rPr lang="en-US" smtClean="0"/>
              <a:t>6/15/23</a:t>
            </a:fld>
            <a:endParaRPr lang="en-US"/>
          </a:p>
        </p:txBody>
      </p:sp>
      <p:sp>
        <p:nvSpPr>
          <p:cNvPr id="4" name="Footer Placeholder 3">
            <a:extLst>
              <a:ext uri="{FF2B5EF4-FFF2-40B4-BE49-F238E27FC236}">
                <a16:creationId xmlns:a16="http://schemas.microsoft.com/office/drawing/2014/main" id="{70838892-25DB-4A4E-9D43-6058C45C531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EC3DDDA-48EF-4B42-9980-4762AF5094E2}"/>
              </a:ext>
            </a:extLst>
          </p:cNvPr>
          <p:cNvSpPr>
            <a:spLocks noGrp="1"/>
          </p:cNvSpPr>
          <p:nvPr>
            <p:ph type="sldNum" sz="quarter" idx="12"/>
          </p:nvPr>
        </p:nvSpPr>
        <p:spPr/>
        <p:txBody>
          <a:bodyPr/>
          <a:lstStyle/>
          <a:p>
            <a:fld id="{57871EFB-7B9E-4E86-A89E-697E8EBB06F2}" type="slidenum">
              <a:rPr lang="en-US" smtClean="0"/>
              <a:t>‹#›</a:t>
            </a:fld>
            <a:endParaRPr lang="en-US"/>
          </a:p>
        </p:txBody>
      </p:sp>
    </p:spTree>
    <p:extLst>
      <p:ext uri="{BB962C8B-B14F-4D97-AF65-F5344CB8AC3E}">
        <p14:creationId xmlns:p14="http://schemas.microsoft.com/office/powerpoint/2010/main" val="26705283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2EFA7D9-6801-4DD0-8D7D-505212F466BD}"/>
              </a:ext>
            </a:extLst>
          </p:cNvPr>
          <p:cNvSpPr>
            <a:spLocks noGrp="1"/>
          </p:cNvSpPr>
          <p:nvPr>
            <p:ph type="dt" sz="half" idx="10"/>
          </p:nvPr>
        </p:nvSpPr>
        <p:spPr/>
        <p:txBody>
          <a:bodyPr/>
          <a:lstStyle/>
          <a:p>
            <a:fld id="{326951E3-958F-4611-B170-D081BA0250F9}" type="datetimeFigureOut">
              <a:rPr lang="en-US" smtClean="0"/>
              <a:t>6/15/23</a:t>
            </a:fld>
            <a:endParaRPr lang="en-US"/>
          </a:p>
        </p:txBody>
      </p:sp>
      <p:sp>
        <p:nvSpPr>
          <p:cNvPr id="3" name="Footer Placeholder 2">
            <a:extLst>
              <a:ext uri="{FF2B5EF4-FFF2-40B4-BE49-F238E27FC236}">
                <a16:creationId xmlns:a16="http://schemas.microsoft.com/office/drawing/2014/main" id="{9E6FA3EA-1519-4178-AC3A-231A5BAA793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3423DBE-6FD6-4D60-8336-7843B4BD30B0}"/>
              </a:ext>
            </a:extLst>
          </p:cNvPr>
          <p:cNvSpPr>
            <a:spLocks noGrp="1"/>
          </p:cNvSpPr>
          <p:nvPr>
            <p:ph type="sldNum" sz="quarter" idx="12"/>
          </p:nvPr>
        </p:nvSpPr>
        <p:spPr/>
        <p:txBody>
          <a:bodyPr/>
          <a:lstStyle/>
          <a:p>
            <a:fld id="{57871EFB-7B9E-4E86-A89E-697E8EBB06F2}" type="slidenum">
              <a:rPr lang="en-US" smtClean="0"/>
              <a:t>‹#›</a:t>
            </a:fld>
            <a:endParaRPr lang="en-US"/>
          </a:p>
        </p:txBody>
      </p:sp>
    </p:spTree>
    <p:extLst>
      <p:ext uri="{BB962C8B-B14F-4D97-AF65-F5344CB8AC3E}">
        <p14:creationId xmlns:p14="http://schemas.microsoft.com/office/powerpoint/2010/main" val="7944328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52D9AE-CA1A-4751-9B33-0AC09CE629C8}"/>
              </a:ext>
            </a:extLst>
          </p:cNvPr>
          <p:cNvSpPr>
            <a:spLocks noGrp="1"/>
          </p:cNvSpPr>
          <p:nvPr>
            <p:ph type="title"/>
          </p:nvPr>
        </p:nvSpPr>
        <p:spPr>
          <a:xfrm>
            <a:off x="839789" y="996948"/>
            <a:ext cx="3046410" cy="1479551"/>
          </a:xfrm>
        </p:spPr>
        <p:txBody>
          <a:bodyPr anchor="t">
            <a:normAutofit/>
          </a:bodyPr>
          <a:lstStyle>
            <a:lvl1pPr>
              <a:lnSpc>
                <a:spcPct val="110000"/>
              </a:lnSpc>
              <a:defRPr sz="2400" cap="all" spc="400" baseline="0"/>
            </a:lvl1pPr>
          </a:lstStyle>
          <a:p>
            <a:r>
              <a:rPr lang="en-US"/>
              <a:t>Click to edit Master title style</a:t>
            </a:r>
          </a:p>
        </p:txBody>
      </p:sp>
      <p:sp>
        <p:nvSpPr>
          <p:cNvPr id="3" name="Content Placeholder 2">
            <a:extLst>
              <a:ext uri="{FF2B5EF4-FFF2-40B4-BE49-F238E27FC236}">
                <a16:creationId xmlns:a16="http://schemas.microsoft.com/office/drawing/2014/main" id="{E4DF9941-76E5-42B5-8464-C1A7010D94F0}"/>
              </a:ext>
            </a:extLst>
          </p:cNvPr>
          <p:cNvSpPr>
            <a:spLocks noGrp="1"/>
          </p:cNvSpPr>
          <p:nvPr>
            <p:ph idx="1"/>
          </p:nvPr>
        </p:nvSpPr>
        <p:spPr>
          <a:xfrm>
            <a:off x="5260796" y="876300"/>
            <a:ext cx="5758235" cy="5181599"/>
          </a:xfrm>
        </p:spPr>
        <p:txBody>
          <a:bodyPr>
            <a:normAutofit/>
          </a:bodyPr>
          <a:lstStyle>
            <a:lvl1pPr>
              <a:defRPr sz="3600"/>
            </a:lvl1pPr>
            <a:lvl2pPr>
              <a:defRPr sz="3200"/>
            </a:lvl2pPr>
            <a:lvl3pPr>
              <a:defRPr sz="2800"/>
            </a:lvl3pPr>
            <a:lvl4pPr>
              <a:defRPr sz="2400"/>
            </a:lvl4pPr>
            <a:lvl5pPr>
              <a:defRPr sz="2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84785D8-F112-415F-9AB4-5F2AC060D127}"/>
              </a:ext>
            </a:extLst>
          </p:cNvPr>
          <p:cNvSpPr>
            <a:spLocks noGrp="1"/>
          </p:cNvSpPr>
          <p:nvPr>
            <p:ph type="body" sz="half" idx="2"/>
          </p:nvPr>
        </p:nvSpPr>
        <p:spPr>
          <a:xfrm>
            <a:off x="839789" y="2666144"/>
            <a:ext cx="3046409" cy="3194907"/>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670A0B3-4E9C-4FAC-B1D1-2673F7B5A10F}"/>
              </a:ext>
            </a:extLst>
          </p:cNvPr>
          <p:cNvSpPr>
            <a:spLocks noGrp="1"/>
          </p:cNvSpPr>
          <p:nvPr>
            <p:ph type="dt" sz="half" idx="10"/>
          </p:nvPr>
        </p:nvSpPr>
        <p:spPr/>
        <p:txBody>
          <a:bodyPr/>
          <a:lstStyle/>
          <a:p>
            <a:fld id="{326951E3-958F-4611-B170-D081BA0250F9}" type="datetimeFigureOut">
              <a:rPr lang="en-US" smtClean="0"/>
              <a:t>6/15/23</a:t>
            </a:fld>
            <a:endParaRPr lang="en-US"/>
          </a:p>
        </p:txBody>
      </p:sp>
      <p:sp>
        <p:nvSpPr>
          <p:cNvPr id="6" name="Footer Placeholder 5">
            <a:extLst>
              <a:ext uri="{FF2B5EF4-FFF2-40B4-BE49-F238E27FC236}">
                <a16:creationId xmlns:a16="http://schemas.microsoft.com/office/drawing/2014/main" id="{E1AA370A-33F5-48A6-962A-47C0F15D4C8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A8AD606-A37D-4697-AA7A-EAE4F101A707}"/>
              </a:ext>
            </a:extLst>
          </p:cNvPr>
          <p:cNvSpPr>
            <a:spLocks noGrp="1"/>
          </p:cNvSpPr>
          <p:nvPr>
            <p:ph type="sldNum" sz="quarter" idx="12"/>
          </p:nvPr>
        </p:nvSpPr>
        <p:spPr/>
        <p:txBody>
          <a:bodyPr/>
          <a:lstStyle/>
          <a:p>
            <a:fld id="{57871EFB-7B9E-4E86-A89E-697E8EBB06F2}" type="slidenum">
              <a:rPr lang="en-US" smtClean="0"/>
              <a:t>‹#›</a:t>
            </a:fld>
            <a:endParaRPr lang="en-US"/>
          </a:p>
        </p:txBody>
      </p:sp>
      <p:cxnSp>
        <p:nvCxnSpPr>
          <p:cNvPr id="9" name="Straight Connector 8">
            <a:extLst>
              <a:ext uri="{FF2B5EF4-FFF2-40B4-BE49-F238E27FC236}">
                <a16:creationId xmlns:a16="http://schemas.microsoft.com/office/drawing/2014/main" id="{644E0B5E-1030-4A34-AB09-05ACB45CE993}"/>
              </a:ext>
            </a:extLst>
          </p:cNvPr>
          <p:cNvCxnSpPr>
            <a:cxnSpLocks/>
          </p:cNvCxnSpPr>
          <p:nvPr/>
        </p:nvCxnSpPr>
        <p:spPr>
          <a:xfrm>
            <a:off x="4610100" y="898989"/>
            <a:ext cx="0" cy="513879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266464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321D4C-0A93-40A6-9645-5EF7DE6C5977}"/>
              </a:ext>
            </a:extLst>
          </p:cNvPr>
          <p:cNvSpPr>
            <a:spLocks noGrp="1"/>
          </p:cNvSpPr>
          <p:nvPr>
            <p:ph type="title"/>
          </p:nvPr>
        </p:nvSpPr>
        <p:spPr>
          <a:xfrm>
            <a:off x="839789" y="989314"/>
            <a:ext cx="3046409" cy="1487185"/>
          </a:xfrm>
        </p:spPr>
        <p:txBody>
          <a:bodyPr anchor="t">
            <a:normAutofit/>
          </a:bodyPr>
          <a:lstStyle>
            <a:lvl1pPr>
              <a:lnSpc>
                <a:spcPct val="110000"/>
              </a:lnSpc>
              <a:defRPr sz="2400" cap="all" spc="300" baseline="0"/>
            </a:lvl1pPr>
          </a:lstStyle>
          <a:p>
            <a:r>
              <a:rPr lang="en-US"/>
              <a:t>Click to edit Master title style</a:t>
            </a:r>
          </a:p>
        </p:txBody>
      </p:sp>
      <p:sp>
        <p:nvSpPr>
          <p:cNvPr id="3" name="Picture Placeholder 2">
            <a:extLst>
              <a:ext uri="{FF2B5EF4-FFF2-40B4-BE49-F238E27FC236}">
                <a16:creationId xmlns:a16="http://schemas.microsoft.com/office/drawing/2014/main" id="{222F9455-852F-4604-87D4-801E8D5DB502}"/>
              </a:ext>
            </a:extLst>
          </p:cNvPr>
          <p:cNvSpPr>
            <a:spLocks noGrp="1"/>
          </p:cNvSpPr>
          <p:nvPr>
            <p:ph type="pic" idx="1"/>
          </p:nvPr>
        </p:nvSpPr>
        <p:spPr>
          <a:xfrm>
            <a:off x="5334004" y="876300"/>
            <a:ext cx="5943596" cy="518159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8842061-B161-4973-9EE4-76D0B73FC18C}"/>
              </a:ext>
            </a:extLst>
          </p:cNvPr>
          <p:cNvSpPr>
            <a:spLocks noGrp="1"/>
          </p:cNvSpPr>
          <p:nvPr>
            <p:ph type="body" sz="half" idx="2"/>
          </p:nvPr>
        </p:nvSpPr>
        <p:spPr>
          <a:xfrm>
            <a:off x="839789" y="2666143"/>
            <a:ext cx="3046409" cy="3194907"/>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DDCE2E0-050A-4BC2-91DF-7A00811D28EB}"/>
              </a:ext>
            </a:extLst>
          </p:cNvPr>
          <p:cNvSpPr>
            <a:spLocks noGrp="1"/>
          </p:cNvSpPr>
          <p:nvPr>
            <p:ph type="dt" sz="half" idx="10"/>
          </p:nvPr>
        </p:nvSpPr>
        <p:spPr/>
        <p:txBody>
          <a:bodyPr/>
          <a:lstStyle/>
          <a:p>
            <a:fld id="{326951E3-958F-4611-B170-D081BA0250F9}" type="datetimeFigureOut">
              <a:rPr lang="en-US" smtClean="0"/>
              <a:t>6/15/23</a:t>
            </a:fld>
            <a:endParaRPr lang="en-US"/>
          </a:p>
        </p:txBody>
      </p:sp>
      <p:sp>
        <p:nvSpPr>
          <p:cNvPr id="6" name="Footer Placeholder 5">
            <a:extLst>
              <a:ext uri="{FF2B5EF4-FFF2-40B4-BE49-F238E27FC236}">
                <a16:creationId xmlns:a16="http://schemas.microsoft.com/office/drawing/2014/main" id="{260AB003-B443-4B96-9DD9-4284E7E1EDA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7179DBA-16C0-4FFB-B367-B96169B4B005}"/>
              </a:ext>
            </a:extLst>
          </p:cNvPr>
          <p:cNvSpPr>
            <a:spLocks noGrp="1"/>
          </p:cNvSpPr>
          <p:nvPr>
            <p:ph type="sldNum" sz="quarter" idx="12"/>
          </p:nvPr>
        </p:nvSpPr>
        <p:spPr/>
        <p:txBody>
          <a:bodyPr/>
          <a:lstStyle/>
          <a:p>
            <a:fld id="{57871EFB-7B9E-4E86-A89E-697E8EBB06F2}" type="slidenum">
              <a:rPr lang="en-US" smtClean="0"/>
              <a:t>‹#›</a:t>
            </a:fld>
            <a:endParaRPr lang="en-US"/>
          </a:p>
        </p:txBody>
      </p:sp>
      <p:cxnSp>
        <p:nvCxnSpPr>
          <p:cNvPr id="13" name="Straight Connector 12">
            <a:extLst>
              <a:ext uri="{FF2B5EF4-FFF2-40B4-BE49-F238E27FC236}">
                <a16:creationId xmlns:a16="http://schemas.microsoft.com/office/drawing/2014/main" id="{C9F2BD78-1D6B-4742-9726-75646D91F4AC}"/>
              </a:ext>
            </a:extLst>
          </p:cNvPr>
          <p:cNvCxnSpPr>
            <a:cxnSpLocks/>
          </p:cNvCxnSpPr>
          <p:nvPr/>
        </p:nvCxnSpPr>
        <p:spPr>
          <a:xfrm>
            <a:off x="4610100" y="898989"/>
            <a:ext cx="0" cy="513879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675645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theme" Target="../theme/theme2.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3.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85000"/>
            <a:lumOff val="15000"/>
          </a:scheme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B98CBCD-166B-4F97-A6DF-DAA3BF2B25A3}"/>
              </a:ext>
            </a:extLst>
          </p:cNvPr>
          <p:cNvSpPr>
            <a:spLocks noGrp="1"/>
          </p:cNvSpPr>
          <p:nvPr>
            <p:ph type="title"/>
          </p:nvPr>
        </p:nvSpPr>
        <p:spPr>
          <a:xfrm>
            <a:off x="849760" y="876302"/>
            <a:ext cx="10427840" cy="1086056"/>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a:extLst>
              <a:ext uri="{FF2B5EF4-FFF2-40B4-BE49-F238E27FC236}">
                <a16:creationId xmlns:a16="http://schemas.microsoft.com/office/drawing/2014/main" id="{0664D6D9-636D-450B-839A-22AE0CED2315}"/>
              </a:ext>
            </a:extLst>
          </p:cNvPr>
          <p:cNvSpPr>
            <a:spLocks noGrp="1"/>
          </p:cNvSpPr>
          <p:nvPr>
            <p:ph type="body" idx="1"/>
          </p:nvPr>
        </p:nvSpPr>
        <p:spPr>
          <a:xfrm>
            <a:off x="849758" y="2065984"/>
            <a:ext cx="10427841" cy="390329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FE6CAEC-1EE5-4B71-9646-5C378EEBEFE8}"/>
              </a:ext>
            </a:extLst>
          </p:cNvPr>
          <p:cNvSpPr>
            <a:spLocks noGrp="1"/>
          </p:cNvSpPr>
          <p:nvPr>
            <p:ph type="dt" sz="half" idx="2"/>
          </p:nvPr>
        </p:nvSpPr>
        <p:spPr>
          <a:xfrm>
            <a:off x="7382838" y="6356350"/>
            <a:ext cx="3361362" cy="365125"/>
          </a:xfrm>
          <a:prstGeom prst="rect">
            <a:avLst/>
          </a:prstGeom>
        </p:spPr>
        <p:txBody>
          <a:bodyPr vert="horz" lIns="91440" tIns="45720" rIns="91440" bIns="45720" rtlCol="0" anchor="ctr"/>
          <a:lstStyle>
            <a:lvl1pPr algn="r">
              <a:defRPr sz="900">
                <a:solidFill>
                  <a:schemeClr val="tx2"/>
                </a:solidFill>
              </a:defRPr>
            </a:lvl1pPr>
          </a:lstStyle>
          <a:p>
            <a:fld id="{326951E3-958F-4611-B170-D081BA0250F9}" type="datetimeFigureOut">
              <a:rPr lang="en-US" smtClean="0"/>
              <a:pPr/>
              <a:t>6/15/23</a:t>
            </a:fld>
            <a:endParaRPr lang="en-US"/>
          </a:p>
        </p:txBody>
      </p:sp>
      <p:sp>
        <p:nvSpPr>
          <p:cNvPr id="5" name="Footer Placeholder 4">
            <a:extLst>
              <a:ext uri="{FF2B5EF4-FFF2-40B4-BE49-F238E27FC236}">
                <a16:creationId xmlns:a16="http://schemas.microsoft.com/office/drawing/2014/main" id="{66570EF8-70B2-4AFC-8388-691A146AA75A}"/>
              </a:ext>
            </a:extLst>
          </p:cNvPr>
          <p:cNvSpPr>
            <a:spLocks noGrp="1"/>
          </p:cNvSpPr>
          <p:nvPr>
            <p:ph type="ftr" sz="quarter" idx="3"/>
          </p:nvPr>
        </p:nvSpPr>
        <p:spPr>
          <a:xfrm>
            <a:off x="858748" y="6356350"/>
            <a:ext cx="4114800" cy="365125"/>
          </a:xfrm>
          <a:prstGeom prst="rect">
            <a:avLst/>
          </a:prstGeom>
        </p:spPr>
        <p:txBody>
          <a:bodyPr vert="horz" lIns="91440" tIns="45720" rIns="91440" bIns="45720" rtlCol="0" anchor="ctr"/>
          <a:lstStyle>
            <a:lvl1pPr algn="l">
              <a:defRPr sz="900" cap="none" spc="0" baseline="0">
                <a:solidFill>
                  <a:schemeClr val="tx2"/>
                </a:solidFill>
              </a:defRPr>
            </a:lvl1pPr>
          </a:lstStyle>
          <a:p>
            <a:endParaRPr lang="en-US"/>
          </a:p>
        </p:txBody>
      </p:sp>
      <p:sp>
        <p:nvSpPr>
          <p:cNvPr id="6" name="Slide Number Placeholder 5">
            <a:extLst>
              <a:ext uri="{FF2B5EF4-FFF2-40B4-BE49-F238E27FC236}">
                <a16:creationId xmlns:a16="http://schemas.microsoft.com/office/drawing/2014/main" id="{52F07DC7-D05C-4038-B51A-F00B7B9C996A}"/>
              </a:ext>
            </a:extLst>
          </p:cNvPr>
          <p:cNvSpPr>
            <a:spLocks noGrp="1"/>
          </p:cNvSpPr>
          <p:nvPr>
            <p:ph type="sldNum" sz="quarter" idx="4"/>
          </p:nvPr>
        </p:nvSpPr>
        <p:spPr>
          <a:xfrm>
            <a:off x="10820400" y="6356350"/>
            <a:ext cx="617669" cy="365125"/>
          </a:xfrm>
          <a:prstGeom prst="rect">
            <a:avLst/>
          </a:prstGeom>
        </p:spPr>
        <p:txBody>
          <a:bodyPr vert="horz" lIns="91440" tIns="45720" rIns="91440" bIns="45720" rtlCol="0" anchor="ctr"/>
          <a:lstStyle>
            <a:lvl1pPr algn="r">
              <a:defRPr sz="900" i="1">
                <a:solidFill>
                  <a:schemeClr val="tx2"/>
                </a:solidFill>
              </a:defRPr>
            </a:lvl1pPr>
          </a:lstStyle>
          <a:p>
            <a:fld id="{57871EFB-7B9E-4E86-A89E-697E8EBB06F2}" type="slidenum">
              <a:rPr lang="en-US" smtClean="0"/>
              <a:pPr/>
              <a:t>‹#›</a:t>
            </a:fld>
            <a:endParaRPr lang="en-US"/>
          </a:p>
        </p:txBody>
      </p:sp>
      <p:cxnSp>
        <p:nvCxnSpPr>
          <p:cNvPr id="34" name="Straight Connector 33">
            <a:extLst>
              <a:ext uri="{FF2B5EF4-FFF2-40B4-BE49-F238E27FC236}">
                <a16:creationId xmlns:a16="http://schemas.microsoft.com/office/drawing/2014/main" id="{EAD4CCDA-06BF-4D2A-B44F-195AEC0B5B22}"/>
              </a:ext>
            </a:extLst>
          </p:cNvPr>
          <p:cNvCxnSpPr>
            <a:cxnSpLocks/>
          </p:cNvCxnSpPr>
          <p:nvPr/>
        </p:nvCxnSpPr>
        <p:spPr>
          <a:xfrm>
            <a:off x="952498" y="6252722"/>
            <a:ext cx="10325101" cy="0"/>
          </a:xfrm>
          <a:prstGeom prst="line">
            <a:avLst/>
          </a:prstGeom>
          <a:ln w="10795">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63256754"/>
      </p:ext>
    </p:extLst>
  </p:cSld>
  <p:clrMap bg1="dk1" tx1="lt1" bg2="dk2" tx2="lt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05" r:id="rId6"/>
    <p:sldLayoutId id="2147483701" r:id="rId7"/>
    <p:sldLayoutId id="2147483702" r:id="rId8"/>
    <p:sldLayoutId id="2147483703" r:id="rId9"/>
    <p:sldLayoutId id="2147483704" r:id="rId10"/>
    <p:sldLayoutId id="2147483706" r:id="rId11"/>
  </p:sldLayoutIdLst>
  <p:txStyles>
    <p:titleStyle>
      <a:lvl1pPr algn="l" defTabSz="914400" rtl="0" eaLnBrk="1" latinLnBrk="0" hangingPunct="1">
        <a:lnSpc>
          <a:spcPct val="10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120000"/>
        </a:lnSpc>
        <a:spcBef>
          <a:spcPts val="1000"/>
        </a:spcBef>
        <a:buSzPct val="70000"/>
        <a:buFont typeface="Arial" panose="020B0604020202020204" pitchFamily="34" charset="0"/>
        <a:buChar char="•"/>
        <a:defRPr sz="2000" kern="1200">
          <a:solidFill>
            <a:schemeClr val="tx2"/>
          </a:solidFill>
          <a:latin typeface="+mn-lt"/>
          <a:ea typeface="+mn-ea"/>
          <a:cs typeface="+mn-cs"/>
        </a:defRPr>
      </a:lvl1pPr>
      <a:lvl2pPr marL="274320" indent="0" algn="l" defTabSz="914400" rtl="0" eaLnBrk="1" latinLnBrk="0" hangingPunct="1">
        <a:lnSpc>
          <a:spcPct val="120000"/>
        </a:lnSpc>
        <a:spcBef>
          <a:spcPts val="500"/>
        </a:spcBef>
        <a:buSzPct val="70000"/>
        <a:buFontTx/>
        <a:buNone/>
        <a:defRPr sz="1800" i="1" kern="1200">
          <a:solidFill>
            <a:schemeClr val="tx2"/>
          </a:solidFill>
          <a:latin typeface="+mn-lt"/>
          <a:ea typeface="+mn-ea"/>
          <a:cs typeface="+mn-cs"/>
        </a:defRPr>
      </a:lvl2pPr>
      <a:lvl3pPr marL="502920" indent="-228600" algn="l" defTabSz="914400" rtl="0" eaLnBrk="1" latinLnBrk="0" hangingPunct="1">
        <a:lnSpc>
          <a:spcPct val="120000"/>
        </a:lnSpc>
        <a:spcBef>
          <a:spcPts val="500"/>
        </a:spcBef>
        <a:buSzPct val="70000"/>
        <a:buFont typeface="Arial" panose="020B0604020202020204" pitchFamily="34" charset="0"/>
        <a:buChar char="•"/>
        <a:defRPr sz="1800" kern="1200">
          <a:solidFill>
            <a:schemeClr val="tx2"/>
          </a:solidFill>
          <a:latin typeface="+mn-lt"/>
          <a:ea typeface="+mn-ea"/>
          <a:cs typeface="+mn-cs"/>
        </a:defRPr>
      </a:lvl3pPr>
      <a:lvl4pPr marL="548640" indent="0" algn="l" defTabSz="914400" rtl="0" eaLnBrk="1" latinLnBrk="0" hangingPunct="1">
        <a:lnSpc>
          <a:spcPct val="120000"/>
        </a:lnSpc>
        <a:spcBef>
          <a:spcPts val="500"/>
        </a:spcBef>
        <a:buSzPct val="70000"/>
        <a:buFont typeface="Arial" panose="020B0604020202020204" pitchFamily="34" charset="0"/>
        <a:buNone/>
        <a:defRPr sz="1600" i="1" kern="1200">
          <a:solidFill>
            <a:schemeClr val="tx2"/>
          </a:solidFill>
          <a:latin typeface="+mn-lt"/>
          <a:ea typeface="+mn-ea"/>
          <a:cs typeface="+mn-cs"/>
        </a:defRPr>
      </a:lvl4pPr>
      <a:lvl5pPr marL="822960" indent="-228600" algn="l" defTabSz="914400" rtl="0" eaLnBrk="1" latinLnBrk="0" hangingPunct="1">
        <a:lnSpc>
          <a:spcPct val="120000"/>
        </a:lnSpc>
        <a:spcBef>
          <a:spcPts val="500"/>
        </a:spcBef>
        <a:buSzPct val="70000"/>
        <a:buFont typeface="Arial" panose="020B0604020202020204" pitchFamily="34" charset="0"/>
        <a:buChar char="•"/>
        <a:defRPr sz="16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lide Title"/>
          <p:cNvSpPr txBox="1">
            <a:spLocks noGrp="1"/>
          </p:cNvSpPr>
          <p:nvPr>
            <p:ph type="title" hasCustomPrompt="1"/>
          </p:nvPr>
        </p:nvSpPr>
        <p:spPr>
          <a:xfrm>
            <a:off x="603250" y="539750"/>
            <a:ext cx="10985500" cy="71658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p>
            <a:r>
              <a:t>Slide Title</a:t>
            </a:r>
          </a:p>
        </p:txBody>
      </p:sp>
      <p:sp>
        <p:nvSpPr>
          <p:cNvPr id="3" name="Body Level One…"/>
          <p:cNvSpPr txBox="1">
            <a:spLocks noGrp="1"/>
          </p:cNvSpPr>
          <p:nvPr>
            <p:ph type="body" idx="1" hasCustomPrompt="1"/>
          </p:nvPr>
        </p:nvSpPr>
        <p:spPr>
          <a:xfrm>
            <a:off x="603250" y="2124252"/>
            <a:ext cx="10985500" cy="412800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lvl2pPr>
              <a:buSzPct val="100000"/>
            </a:lvl2pPr>
            <a:lvl3pPr>
              <a:buSzPct val="100000"/>
            </a:lvl3pPr>
            <a:lvl4pPr>
              <a:buSzPct val="100000"/>
            </a:lvl4pPr>
            <a:lvl5pPr>
              <a:buSzPct val="100000"/>
            </a:lvl5pPr>
          </a:lstStyle>
          <a:p>
            <a:r>
              <a:t>Slide bullet text</a:t>
            </a:r>
          </a:p>
          <a:p>
            <a:pPr lvl="1"/>
            <a:endParaRPr/>
          </a:p>
          <a:p>
            <a:pPr lvl="2"/>
            <a:endParaRPr/>
          </a:p>
          <a:p>
            <a:pPr lvl="3"/>
            <a:endParaRPr/>
          </a:p>
          <a:p>
            <a:pPr lvl="4"/>
            <a:endParaRPr/>
          </a:p>
        </p:txBody>
      </p:sp>
      <p:sp>
        <p:nvSpPr>
          <p:cNvPr id="4" name="Slide Number"/>
          <p:cNvSpPr txBox="1">
            <a:spLocks noGrp="1"/>
          </p:cNvSpPr>
          <p:nvPr>
            <p:ph type="sldNum" sz="quarter" idx="2"/>
          </p:nvPr>
        </p:nvSpPr>
        <p:spPr>
          <a:xfrm>
            <a:off x="5971049" y="6521333"/>
            <a:ext cx="243656" cy="206467"/>
          </a:xfrm>
          <a:prstGeom prst="rect">
            <a:avLst/>
          </a:prstGeom>
          <a:ln w="12700">
            <a:miter lim="400000"/>
          </a:ln>
        </p:spPr>
        <p:txBody>
          <a:bodyPr wrap="square" lIns="50800" tIns="50800" rIns="50800" bIns="50800" anchor="b">
            <a:spAutoFit/>
          </a:bodyPr>
          <a:lstStyle>
            <a:lvl1pPr defTabSz="292100">
              <a:defRPr sz="900">
                <a:solidFill>
                  <a:srgbClr val="000000"/>
                </a:solidFill>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932" r:id="rId12"/>
    <p:sldLayoutId id="2147483933" r:id="rId13"/>
    <p:sldLayoutId id="2147483934" r:id="rId14"/>
    <p:sldLayoutId id="2147483935" r:id="rId15"/>
    <p:sldLayoutId id="2147483678" r:id="rId16"/>
    <p:sldLayoutId id="2147483679" r:id="rId17"/>
    <p:sldLayoutId id="2147483680" r:id="rId18"/>
    <p:sldLayoutId id="2147483681" r:id="rId19"/>
    <p:sldLayoutId id="2147483682" r:id="rId20"/>
    <p:sldLayoutId id="2147483683" r:id="rId21"/>
    <p:sldLayoutId id="2147483684" r:id="rId22"/>
    <p:sldLayoutId id="2147483685" r:id="rId23"/>
    <p:sldLayoutId id="2147483672" r:id="rId24"/>
    <p:sldLayoutId id="2147483673" r:id="rId25"/>
  </p:sldLayoutIdLst>
  <p:transition spd="med"/>
  <p:txStyles>
    <p:titleStyle>
      <a:lvl1pPr marL="0" marR="0" indent="0" algn="l" defTabSz="1219169" latinLnBrk="0">
        <a:lnSpc>
          <a:spcPct val="80000"/>
        </a:lnSpc>
        <a:spcBef>
          <a:spcPts val="0"/>
        </a:spcBef>
        <a:spcAft>
          <a:spcPts val="0"/>
        </a:spcAft>
        <a:buClrTx/>
        <a:buSzTx/>
        <a:buFontTx/>
        <a:buNone/>
        <a:tabLst/>
        <a:defRPr sz="4250" b="0" i="0" u="none" strike="noStrike" cap="none" spc="-85" baseline="0">
          <a:solidFill>
            <a:srgbClr val="000000"/>
          </a:solidFill>
          <a:uFillTx/>
          <a:latin typeface="Avenir Heavy"/>
          <a:ea typeface="Avenir Heavy"/>
          <a:cs typeface="Avenir Heavy"/>
          <a:sym typeface="Avenir Heavy"/>
        </a:defRPr>
      </a:lvl1pPr>
      <a:lvl2pPr marL="0" marR="0" indent="228600" algn="l" defTabSz="1219169" latinLnBrk="0">
        <a:lnSpc>
          <a:spcPct val="80000"/>
        </a:lnSpc>
        <a:spcBef>
          <a:spcPts val="0"/>
        </a:spcBef>
        <a:spcAft>
          <a:spcPts val="0"/>
        </a:spcAft>
        <a:buClrTx/>
        <a:buSzTx/>
        <a:buFontTx/>
        <a:buNone/>
        <a:tabLst/>
        <a:defRPr sz="4250" b="0" i="0" u="none" strike="noStrike" cap="none" spc="-85" baseline="0">
          <a:solidFill>
            <a:srgbClr val="000000"/>
          </a:solidFill>
          <a:uFillTx/>
          <a:latin typeface="Avenir Heavy"/>
          <a:ea typeface="Avenir Heavy"/>
          <a:cs typeface="Avenir Heavy"/>
          <a:sym typeface="Avenir Heavy"/>
        </a:defRPr>
      </a:lvl2pPr>
      <a:lvl3pPr marL="0" marR="0" indent="457200" algn="l" defTabSz="1219169" latinLnBrk="0">
        <a:lnSpc>
          <a:spcPct val="80000"/>
        </a:lnSpc>
        <a:spcBef>
          <a:spcPts val="0"/>
        </a:spcBef>
        <a:spcAft>
          <a:spcPts val="0"/>
        </a:spcAft>
        <a:buClrTx/>
        <a:buSzTx/>
        <a:buFontTx/>
        <a:buNone/>
        <a:tabLst/>
        <a:defRPr sz="4250" b="0" i="0" u="none" strike="noStrike" cap="none" spc="-85" baseline="0">
          <a:solidFill>
            <a:srgbClr val="000000"/>
          </a:solidFill>
          <a:uFillTx/>
          <a:latin typeface="Avenir Heavy"/>
          <a:ea typeface="Avenir Heavy"/>
          <a:cs typeface="Avenir Heavy"/>
          <a:sym typeface="Avenir Heavy"/>
        </a:defRPr>
      </a:lvl3pPr>
      <a:lvl4pPr marL="0" marR="0" indent="685800" algn="l" defTabSz="1219169" latinLnBrk="0">
        <a:lnSpc>
          <a:spcPct val="80000"/>
        </a:lnSpc>
        <a:spcBef>
          <a:spcPts val="0"/>
        </a:spcBef>
        <a:spcAft>
          <a:spcPts val="0"/>
        </a:spcAft>
        <a:buClrTx/>
        <a:buSzTx/>
        <a:buFontTx/>
        <a:buNone/>
        <a:tabLst/>
        <a:defRPr sz="4250" b="0" i="0" u="none" strike="noStrike" cap="none" spc="-85" baseline="0">
          <a:solidFill>
            <a:srgbClr val="000000"/>
          </a:solidFill>
          <a:uFillTx/>
          <a:latin typeface="Avenir Heavy"/>
          <a:ea typeface="Avenir Heavy"/>
          <a:cs typeface="Avenir Heavy"/>
          <a:sym typeface="Avenir Heavy"/>
        </a:defRPr>
      </a:lvl4pPr>
      <a:lvl5pPr marL="0" marR="0" indent="914400" algn="l" defTabSz="1219169" latinLnBrk="0">
        <a:lnSpc>
          <a:spcPct val="80000"/>
        </a:lnSpc>
        <a:spcBef>
          <a:spcPts val="0"/>
        </a:spcBef>
        <a:spcAft>
          <a:spcPts val="0"/>
        </a:spcAft>
        <a:buClrTx/>
        <a:buSzTx/>
        <a:buFontTx/>
        <a:buNone/>
        <a:tabLst/>
        <a:defRPr sz="4250" b="0" i="0" u="none" strike="noStrike" cap="none" spc="-85" baseline="0">
          <a:solidFill>
            <a:srgbClr val="000000"/>
          </a:solidFill>
          <a:uFillTx/>
          <a:latin typeface="Avenir Heavy"/>
          <a:ea typeface="Avenir Heavy"/>
          <a:cs typeface="Avenir Heavy"/>
          <a:sym typeface="Avenir Heavy"/>
        </a:defRPr>
      </a:lvl5pPr>
      <a:lvl6pPr marL="0" marR="0" indent="1143000" algn="l" defTabSz="1219169" latinLnBrk="0">
        <a:lnSpc>
          <a:spcPct val="80000"/>
        </a:lnSpc>
        <a:spcBef>
          <a:spcPts val="0"/>
        </a:spcBef>
        <a:spcAft>
          <a:spcPts val="0"/>
        </a:spcAft>
        <a:buClrTx/>
        <a:buSzTx/>
        <a:buFontTx/>
        <a:buNone/>
        <a:tabLst/>
        <a:defRPr sz="4250" b="0" i="0" u="none" strike="noStrike" cap="none" spc="-85" baseline="0">
          <a:solidFill>
            <a:srgbClr val="000000"/>
          </a:solidFill>
          <a:uFillTx/>
          <a:latin typeface="Avenir Heavy"/>
          <a:ea typeface="Avenir Heavy"/>
          <a:cs typeface="Avenir Heavy"/>
          <a:sym typeface="Avenir Heavy"/>
        </a:defRPr>
      </a:lvl6pPr>
      <a:lvl7pPr marL="0" marR="0" indent="1371600" algn="l" defTabSz="1219169" latinLnBrk="0">
        <a:lnSpc>
          <a:spcPct val="80000"/>
        </a:lnSpc>
        <a:spcBef>
          <a:spcPts val="0"/>
        </a:spcBef>
        <a:spcAft>
          <a:spcPts val="0"/>
        </a:spcAft>
        <a:buClrTx/>
        <a:buSzTx/>
        <a:buFontTx/>
        <a:buNone/>
        <a:tabLst/>
        <a:defRPr sz="4250" b="0" i="0" u="none" strike="noStrike" cap="none" spc="-85" baseline="0">
          <a:solidFill>
            <a:srgbClr val="000000"/>
          </a:solidFill>
          <a:uFillTx/>
          <a:latin typeface="Avenir Heavy"/>
          <a:ea typeface="Avenir Heavy"/>
          <a:cs typeface="Avenir Heavy"/>
          <a:sym typeface="Avenir Heavy"/>
        </a:defRPr>
      </a:lvl7pPr>
      <a:lvl8pPr marL="0" marR="0" indent="1600200" algn="l" defTabSz="1219169" latinLnBrk="0">
        <a:lnSpc>
          <a:spcPct val="80000"/>
        </a:lnSpc>
        <a:spcBef>
          <a:spcPts val="0"/>
        </a:spcBef>
        <a:spcAft>
          <a:spcPts val="0"/>
        </a:spcAft>
        <a:buClrTx/>
        <a:buSzTx/>
        <a:buFontTx/>
        <a:buNone/>
        <a:tabLst/>
        <a:defRPr sz="4250" b="0" i="0" u="none" strike="noStrike" cap="none" spc="-85" baseline="0">
          <a:solidFill>
            <a:srgbClr val="000000"/>
          </a:solidFill>
          <a:uFillTx/>
          <a:latin typeface="Avenir Heavy"/>
          <a:ea typeface="Avenir Heavy"/>
          <a:cs typeface="Avenir Heavy"/>
          <a:sym typeface="Avenir Heavy"/>
        </a:defRPr>
      </a:lvl8pPr>
      <a:lvl9pPr marL="0" marR="0" indent="1828800" algn="l" defTabSz="1219169" latinLnBrk="0">
        <a:lnSpc>
          <a:spcPct val="80000"/>
        </a:lnSpc>
        <a:spcBef>
          <a:spcPts val="0"/>
        </a:spcBef>
        <a:spcAft>
          <a:spcPts val="0"/>
        </a:spcAft>
        <a:buClrTx/>
        <a:buSzTx/>
        <a:buFontTx/>
        <a:buNone/>
        <a:tabLst/>
        <a:defRPr sz="4250" b="0" i="0" u="none" strike="noStrike" cap="none" spc="-85" baseline="0">
          <a:solidFill>
            <a:srgbClr val="000000"/>
          </a:solidFill>
          <a:uFillTx/>
          <a:latin typeface="Avenir Heavy"/>
          <a:ea typeface="Avenir Heavy"/>
          <a:cs typeface="Avenir Heavy"/>
          <a:sym typeface="Avenir Heavy"/>
        </a:defRPr>
      </a:lvl9pPr>
    </p:titleStyle>
    <p:bodyStyle>
      <a:lvl1pPr marL="304800" marR="0" indent="-304800" algn="l" defTabSz="1219169" latinLnBrk="0">
        <a:lnSpc>
          <a:spcPct val="90000"/>
        </a:lnSpc>
        <a:spcBef>
          <a:spcPts val="2250"/>
        </a:spcBef>
        <a:spcAft>
          <a:spcPts val="0"/>
        </a:spcAft>
        <a:buClrTx/>
        <a:buSzPct val="100000"/>
        <a:buFontTx/>
        <a:buChar char="•"/>
        <a:tabLst/>
        <a:defRPr sz="2400" b="0" i="0" u="none" strike="noStrike" cap="none" spc="0" baseline="0">
          <a:solidFill>
            <a:srgbClr val="000000"/>
          </a:solidFill>
          <a:uFillTx/>
          <a:latin typeface="Avenir Book"/>
          <a:ea typeface="Avenir Book"/>
          <a:cs typeface="Avenir Book"/>
          <a:sym typeface="Avenir Book"/>
        </a:defRPr>
      </a:lvl1pPr>
      <a:lvl2pPr marL="609600" marR="0" indent="-304800" algn="l" defTabSz="1219169" latinLnBrk="0">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Avenir Book"/>
          <a:ea typeface="Avenir Book"/>
          <a:cs typeface="Avenir Book"/>
          <a:sym typeface="Avenir Book"/>
        </a:defRPr>
      </a:lvl2pPr>
      <a:lvl3pPr marL="914400" marR="0" indent="-304800" algn="l" defTabSz="1219169" latinLnBrk="0">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Avenir Book"/>
          <a:ea typeface="Avenir Book"/>
          <a:cs typeface="Avenir Book"/>
          <a:sym typeface="Avenir Book"/>
        </a:defRPr>
      </a:lvl3pPr>
      <a:lvl4pPr marL="1219200" marR="0" indent="-304800" algn="l" defTabSz="1219169" latinLnBrk="0">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Avenir Book"/>
          <a:ea typeface="Avenir Book"/>
          <a:cs typeface="Avenir Book"/>
          <a:sym typeface="Avenir Book"/>
        </a:defRPr>
      </a:lvl4pPr>
      <a:lvl5pPr marL="1524000" marR="0" indent="-304800" algn="l" defTabSz="1219169" latinLnBrk="0">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Avenir Book"/>
          <a:ea typeface="Avenir Book"/>
          <a:cs typeface="Avenir Book"/>
          <a:sym typeface="Avenir Book"/>
        </a:defRPr>
      </a:lvl5pPr>
      <a:lvl6pPr marL="1828800" marR="0" indent="-304800" algn="l" defTabSz="1219169" latinLnBrk="0">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Avenir Book"/>
          <a:ea typeface="Avenir Book"/>
          <a:cs typeface="Avenir Book"/>
          <a:sym typeface="Avenir Book"/>
        </a:defRPr>
      </a:lvl6pPr>
      <a:lvl7pPr marL="2133600" marR="0" indent="-304800" algn="l" defTabSz="1219169" latinLnBrk="0">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Avenir Book"/>
          <a:ea typeface="Avenir Book"/>
          <a:cs typeface="Avenir Book"/>
          <a:sym typeface="Avenir Book"/>
        </a:defRPr>
      </a:lvl7pPr>
      <a:lvl8pPr marL="2438400" marR="0" indent="-304800" algn="l" defTabSz="1219169" latinLnBrk="0">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Avenir Book"/>
          <a:ea typeface="Avenir Book"/>
          <a:cs typeface="Avenir Book"/>
          <a:sym typeface="Avenir Book"/>
        </a:defRPr>
      </a:lvl8pPr>
      <a:lvl9pPr marL="2743200" marR="0" indent="-304800" algn="l" defTabSz="1219169" latinLnBrk="0">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Avenir Book"/>
          <a:ea typeface="Avenir Book"/>
          <a:cs typeface="Avenir Book"/>
          <a:sym typeface="Avenir Book"/>
        </a:defRPr>
      </a:lvl9pPr>
    </p:bodyStyle>
    <p:otherStyle>
      <a:lvl1pPr marL="0" marR="0" indent="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1pPr>
      <a:lvl2pPr marL="0" marR="0" indent="22860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2pPr>
      <a:lvl3pPr marL="0" marR="0" indent="45720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3pPr>
      <a:lvl4pPr marL="0" marR="0" indent="68580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4pPr>
      <a:lvl5pPr marL="0" marR="0" indent="91440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5pPr>
      <a:lvl6pPr marL="0" marR="0" indent="114300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6pPr>
      <a:lvl7pPr marL="0" marR="0" indent="137160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7pPr>
      <a:lvl8pPr marL="0" marR="0" indent="160020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8pPr>
      <a:lvl9pPr marL="0" marR="0" indent="182880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9FEFB35-6BB0-384A-82C3-B52EBF5116C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BE292BA-03B5-C142-AF98-6A571E44380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32AAD70-1308-BA4B-BC18-183C92E7570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B68E9AE-3F11-5F48-B5BA-5226B018CF77}" type="datetimeFigureOut">
              <a:rPr lang="en-US" smtClean="0"/>
              <a:t>6/15/23</a:t>
            </a:fld>
            <a:endParaRPr lang="en-US"/>
          </a:p>
        </p:txBody>
      </p:sp>
      <p:sp>
        <p:nvSpPr>
          <p:cNvPr id="5" name="Footer Placeholder 4">
            <a:extLst>
              <a:ext uri="{FF2B5EF4-FFF2-40B4-BE49-F238E27FC236}">
                <a16:creationId xmlns:a16="http://schemas.microsoft.com/office/drawing/2014/main" id="{9E6AE52A-4061-694B-9157-391B2265B21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7479F39-8D75-B94B-9593-BD50D91913B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06015EF-5BAB-E64A-B027-86F132D2BFF1}" type="slidenum">
              <a:rPr lang="en-US" smtClean="0"/>
              <a:t>‹#›</a:t>
            </a:fld>
            <a:endParaRPr lang="en-US"/>
          </a:p>
        </p:txBody>
      </p:sp>
    </p:spTree>
    <p:extLst>
      <p:ext uri="{BB962C8B-B14F-4D97-AF65-F5344CB8AC3E}">
        <p14:creationId xmlns:p14="http://schemas.microsoft.com/office/powerpoint/2010/main" val="4155705253"/>
      </p:ext>
    </p:extLst>
  </p:cSld>
  <p:clrMap bg1="lt1" tx1="dk1" bg2="lt2" tx2="dk2" accent1="accent1" accent2="accent2" accent3="accent3" accent4="accent4" accent5="accent5" accent6="accent6" hlink="hlink" folHlink="folHlink"/>
  <p:sldLayoutIdLst>
    <p:sldLayoutId id="2147483921" r:id="rId1"/>
    <p:sldLayoutId id="2147483922" r:id="rId2"/>
    <p:sldLayoutId id="2147483923" r:id="rId3"/>
    <p:sldLayoutId id="2147483924" r:id="rId4"/>
    <p:sldLayoutId id="2147483925" r:id="rId5"/>
    <p:sldLayoutId id="2147483926" r:id="rId6"/>
    <p:sldLayoutId id="2147483927" r:id="rId7"/>
    <p:sldLayoutId id="2147483928" r:id="rId8"/>
    <p:sldLayoutId id="2147483929" r:id="rId9"/>
    <p:sldLayoutId id="2147483930" r:id="rId10"/>
    <p:sldLayoutId id="214748393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2.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slideLayout" Target="../slideLayouts/slideLayout2.xml"/><Relationship Id="rId7" Type="http://schemas.openxmlformats.org/officeDocument/2006/relationships/diagramQuickStyle" Target="../diagrams/quickStyle2.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diagramLayout" Target="../diagrams/layout2.xml"/><Relationship Id="rId5" Type="http://schemas.openxmlformats.org/officeDocument/2006/relationships/diagramData" Target="../diagrams/data2.xml"/><Relationship Id="rId10" Type="http://schemas.openxmlformats.org/officeDocument/2006/relationships/image" Target="../media/image2.png"/><Relationship Id="rId4" Type="http://schemas.openxmlformats.org/officeDocument/2006/relationships/notesSlide" Target="../notesSlides/notesSlide11.xml"/><Relationship Id="rId9" Type="http://schemas.microsoft.com/office/2007/relationships/diagramDrawing" Target="../diagrams/drawing2.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2.png"/><Relationship Id="rId5" Type="http://schemas.openxmlformats.org/officeDocument/2006/relationships/image" Target="../media/image10.jpe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audio" Target="../media/media15.m4a"/><Relationship Id="rId7" Type="http://schemas.openxmlformats.org/officeDocument/2006/relationships/image" Target="../media/image5.tif"/><Relationship Id="rId2" Type="http://schemas.microsoft.com/office/2007/relationships/media" Target="../media/media15.m4a"/><Relationship Id="rId1" Type="http://schemas.openxmlformats.org/officeDocument/2006/relationships/tags" Target="../tags/tag4.xml"/><Relationship Id="rId6" Type="http://schemas.openxmlformats.org/officeDocument/2006/relationships/image" Target="../media/image3.png"/><Relationship Id="rId5" Type="http://schemas.openxmlformats.org/officeDocument/2006/relationships/notesSlide" Target="../notesSlides/notesSlide15.xml"/><Relationship Id="rId4" Type="http://schemas.openxmlformats.org/officeDocument/2006/relationships/slideLayout" Target="../slideLayouts/slideLayout30.xml"/><Relationship Id="rId9"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2.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2.png"/><Relationship Id="rId5" Type="http://schemas.openxmlformats.org/officeDocument/2006/relationships/image" Target="../media/image12.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2.png"/><Relationship Id="rId5" Type="http://schemas.openxmlformats.org/officeDocument/2006/relationships/image" Target="../media/image12.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2.png"/><Relationship Id="rId5" Type="http://schemas.openxmlformats.org/officeDocument/2006/relationships/image" Target="../media/image12.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2.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slideLayout" Target="../slideLayouts/slideLayout2.xml"/><Relationship Id="rId7" Type="http://schemas.openxmlformats.org/officeDocument/2006/relationships/diagramQuickStyle" Target="../diagrams/quickStyle3.xml"/><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diagramLayout" Target="../diagrams/layout3.xml"/><Relationship Id="rId5" Type="http://schemas.openxmlformats.org/officeDocument/2006/relationships/diagramData" Target="../diagrams/data3.xml"/><Relationship Id="rId10" Type="http://schemas.openxmlformats.org/officeDocument/2006/relationships/image" Target="../media/image2.png"/><Relationship Id="rId4" Type="http://schemas.openxmlformats.org/officeDocument/2006/relationships/notesSlide" Target="../notesSlides/notesSlide20.xml"/><Relationship Id="rId9" Type="http://schemas.microsoft.com/office/2007/relationships/diagramDrawing" Target="../diagrams/drawing3.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5" Type="http://schemas.openxmlformats.org/officeDocument/2006/relationships/image" Target="../media/image2.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2.m4a"/><Relationship Id="rId1" Type="http://schemas.microsoft.com/office/2007/relationships/media" Target="../media/media22.m4a"/><Relationship Id="rId5" Type="http://schemas.openxmlformats.org/officeDocument/2006/relationships/image" Target="../media/image2.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3.m4a"/><Relationship Id="rId1" Type="http://schemas.microsoft.com/office/2007/relationships/media" Target="../media/media23.m4a"/><Relationship Id="rId5" Type="http://schemas.openxmlformats.org/officeDocument/2006/relationships/image" Target="../media/image2.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2.png"/><Relationship Id="rId5" Type="http://schemas.openxmlformats.org/officeDocument/2006/relationships/image" Target="../media/image10.jpeg"/><Relationship Id="rId4" Type="http://schemas.openxmlformats.org/officeDocument/2006/relationships/notesSlide" Target="../notesSlides/notesSlide24.xml"/></Relationships>
</file>

<file path=ppt/slides/_rels/slide3.xml.rels><?xml version="1.0" encoding="UTF-8" standalone="yes"?>
<Relationships xmlns="http://schemas.openxmlformats.org/package/2006/relationships"><Relationship Id="rId3" Type="http://schemas.openxmlformats.org/officeDocument/2006/relationships/audio" Target="../media/media3.m4a"/><Relationship Id="rId7" Type="http://schemas.openxmlformats.org/officeDocument/2006/relationships/image" Target="../media/image2.png"/><Relationship Id="rId2" Type="http://schemas.microsoft.com/office/2007/relationships/media" Target="../media/media3.m4a"/><Relationship Id="rId1" Type="http://schemas.openxmlformats.org/officeDocument/2006/relationships/tags" Target="../tags/tag1.xml"/><Relationship Id="rId6" Type="http://schemas.openxmlformats.org/officeDocument/2006/relationships/image" Target="../media/image3.png"/><Relationship Id="rId5" Type="http://schemas.openxmlformats.org/officeDocument/2006/relationships/notesSlide" Target="../notesSlides/notesSlide3.xml"/><Relationship Id="rId4" Type="http://schemas.openxmlformats.org/officeDocument/2006/relationships/slideLayout" Target="../slideLayouts/slideLayout30.xml"/></Relationships>
</file>

<file path=ppt/slides/_rels/slide4.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audio" Target="../media/media4.m4a"/><Relationship Id="rId7" Type="http://schemas.openxmlformats.org/officeDocument/2006/relationships/image" Target="../media/image3.png"/><Relationship Id="rId2" Type="http://schemas.microsoft.com/office/2007/relationships/media" Target="../media/media4.m4a"/><Relationship Id="rId1" Type="http://schemas.openxmlformats.org/officeDocument/2006/relationships/tags" Target="../tags/tag2.xml"/><Relationship Id="rId6" Type="http://schemas.openxmlformats.org/officeDocument/2006/relationships/image" Target="../media/image4.png"/><Relationship Id="rId5" Type="http://schemas.openxmlformats.org/officeDocument/2006/relationships/notesSlide" Target="../notesSlides/notesSlide4.xml"/><Relationship Id="rId4" Type="http://schemas.openxmlformats.org/officeDocument/2006/relationships/slideLayout" Target="../slideLayouts/slideLayout30.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2.png"/><Relationship Id="rId5" Type="http://schemas.openxmlformats.org/officeDocument/2006/relationships/image" Target="../media/image3.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audio" Target="../media/media6.m4a"/><Relationship Id="rId7" Type="http://schemas.openxmlformats.org/officeDocument/2006/relationships/image" Target="../media/image5.tif"/><Relationship Id="rId2" Type="http://schemas.microsoft.com/office/2007/relationships/media" Target="../media/media6.m4a"/><Relationship Id="rId1" Type="http://schemas.openxmlformats.org/officeDocument/2006/relationships/tags" Target="../tags/tag3.xml"/><Relationship Id="rId6" Type="http://schemas.openxmlformats.org/officeDocument/2006/relationships/image" Target="../media/image3.png"/><Relationship Id="rId5" Type="http://schemas.openxmlformats.org/officeDocument/2006/relationships/notesSlide" Target="../notesSlides/notesSlide6.xml"/><Relationship Id="rId4" Type="http://schemas.openxmlformats.org/officeDocument/2006/relationships/slideLayout" Target="../slideLayouts/slideLayout30.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2.png"/><Relationship Id="rId5" Type="http://schemas.openxmlformats.org/officeDocument/2006/relationships/image" Target="../media/image6.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43.xml"/><Relationship Id="rId7" Type="http://schemas.openxmlformats.org/officeDocument/2006/relationships/image" Target="../media/image2.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6.png"/><Relationship Id="rId5" Type="http://schemas.openxmlformats.org/officeDocument/2006/relationships/image" Target="../media/image7.tiff"/><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slideLayout" Target="../slideLayouts/slideLayout2.xml"/><Relationship Id="rId7" Type="http://schemas.openxmlformats.org/officeDocument/2006/relationships/diagramQuickStyle" Target="../diagrams/quickStyle1.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2.png"/><Relationship Id="rId4" Type="http://schemas.openxmlformats.org/officeDocument/2006/relationships/notesSlide" Target="../notesSlides/notesSlide9.xml"/><Relationship Id="rId9" Type="http://schemas.microsoft.com/office/2007/relationships/diagramDrawing" Target="../diagrams/drawing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lumMod val="85000"/>
            <a:lumOff val="15000"/>
          </a:schemeClr>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560802A-CB0A-468C-B8E5-6F426F84F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1871135" y="1599756"/>
            <a:ext cx="8470898" cy="1625163"/>
          </a:xfrm>
        </p:spPr>
        <p:txBody>
          <a:bodyPr>
            <a:normAutofit fontScale="90000"/>
          </a:bodyPr>
          <a:lstStyle/>
          <a:p>
            <a:pPr algn="ctr"/>
            <a:r>
              <a:rPr lang="en-US"/>
              <a:t>Quality Assessment and Communicating Student Learning</a:t>
            </a:r>
          </a:p>
        </p:txBody>
      </p:sp>
      <p:sp>
        <p:nvSpPr>
          <p:cNvPr id="3" name="Subtitle 2"/>
          <p:cNvSpPr>
            <a:spLocks noGrp="1"/>
          </p:cNvSpPr>
          <p:nvPr>
            <p:ph type="subTitle" idx="1"/>
          </p:nvPr>
        </p:nvSpPr>
        <p:spPr>
          <a:xfrm>
            <a:off x="3992034" y="3635229"/>
            <a:ext cx="5943599" cy="746640"/>
          </a:xfrm>
        </p:spPr>
        <p:txBody>
          <a:bodyPr vert="horz" lIns="91440" tIns="45720" rIns="91440" bIns="45720" rtlCol="0" anchor="t">
            <a:normAutofit fontScale="92500" lnSpcReduction="20000"/>
          </a:bodyPr>
          <a:lstStyle/>
          <a:p>
            <a:pPr algn="ctr"/>
            <a:endParaRPr lang="en-US"/>
          </a:p>
          <a:p>
            <a:r>
              <a:rPr lang="en-US">
                <a:cs typeface="Calibri"/>
              </a:rPr>
              <a:t>Part 8</a:t>
            </a:r>
            <a:endParaRPr lang="en-US"/>
          </a:p>
        </p:txBody>
      </p:sp>
      <p:cxnSp>
        <p:nvCxnSpPr>
          <p:cNvPr id="10" name="Straight Connector 9">
            <a:extLst>
              <a:ext uri="{FF2B5EF4-FFF2-40B4-BE49-F238E27FC236}">
                <a16:creationId xmlns:a16="http://schemas.microsoft.com/office/drawing/2014/main" id="{F37ABF8F-2936-429C-ACD7-A6BD50E4466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103658" y="3469192"/>
            <a:ext cx="0" cy="1310780"/>
          </a:xfrm>
          <a:prstGeom prst="line">
            <a:avLst/>
          </a:prstGeom>
          <a:ln w="10795">
            <a:solidFill>
              <a:schemeClr val="tx2"/>
            </a:solidFill>
          </a:ln>
        </p:spPr>
        <p:style>
          <a:lnRef idx="1">
            <a:schemeClr val="accent1"/>
          </a:lnRef>
          <a:fillRef idx="0">
            <a:schemeClr val="accent1"/>
          </a:fillRef>
          <a:effectRef idx="0">
            <a:schemeClr val="accent1"/>
          </a:effectRef>
          <a:fontRef idx="minor">
            <a:schemeClr val="tx1"/>
          </a:fontRef>
        </p:style>
      </p:cxnSp>
      <p:pic>
        <p:nvPicPr>
          <p:cNvPr id="5" name="Picture 5" descr="Logo&#10;&#10;Description automatically generated">
            <a:extLst>
              <a:ext uri="{FF2B5EF4-FFF2-40B4-BE49-F238E27FC236}">
                <a16:creationId xmlns:a16="http://schemas.microsoft.com/office/drawing/2014/main" id="{ACFA9490-E8EC-FAC4-9103-0272DA8A345E}"/>
              </a:ext>
            </a:extLst>
          </p:cNvPr>
          <p:cNvPicPr>
            <a:picLocks noChangeAspect="1"/>
          </p:cNvPicPr>
          <p:nvPr/>
        </p:nvPicPr>
        <p:blipFill>
          <a:blip r:embed="rId5"/>
          <a:stretch>
            <a:fillRect/>
          </a:stretch>
        </p:blipFill>
        <p:spPr>
          <a:xfrm>
            <a:off x="6354233" y="3555936"/>
            <a:ext cx="3452283" cy="910293"/>
          </a:xfrm>
          <a:prstGeom prst="rect">
            <a:avLst/>
          </a:prstGeom>
        </p:spPr>
      </p:pic>
      <p:pic>
        <p:nvPicPr>
          <p:cNvPr id="7" name="Audio 6">
            <a:hlinkClick r:id="" action="ppaction://media"/>
            <a:extLst>
              <a:ext uri="{FF2B5EF4-FFF2-40B4-BE49-F238E27FC236}">
                <a16:creationId xmlns:a16="http://schemas.microsoft.com/office/drawing/2014/main" id="{B0928847-660F-46EC-F241-8ADF8D1C8F7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583915915"/>
      </p:ext>
    </p:extLst>
  </p:cSld>
  <p:clrMapOvr>
    <a:masterClrMapping/>
  </p:clrMapOvr>
  <mc:AlternateContent xmlns:mc="http://schemas.openxmlformats.org/markup-compatibility/2006">
    <mc:Choice xmlns:p14="http://schemas.microsoft.com/office/powerpoint/2010/main" Requires="p14">
      <p:transition spd="slow" p14:dur="2000" advTm="6554"/>
    </mc:Choice>
    <mc:Fallback>
      <p:transition spd="slow" advTm="65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F9ED29-D87A-7018-7055-EF6D8FAB8ACE}"/>
              </a:ext>
            </a:extLst>
          </p:cNvPr>
          <p:cNvSpPr>
            <a:spLocks noGrp="1"/>
          </p:cNvSpPr>
          <p:nvPr>
            <p:ph type="title"/>
          </p:nvPr>
        </p:nvSpPr>
        <p:spPr/>
        <p:txBody>
          <a:bodyPr/>
          <a:lstStyle/>
          <a:p>
            <a:r>
              <a:rPr lang="en-US"/>
              <a:t>Learning Goals:</a:t>
            </a:r>
          </a:p>
        </p:txBody>
      </p:sp>
      <p:sp>
        <p:nvSpPr>
          <p:cNvPr id="3" name="Content Placeholder 2">
            <a:extLst>
              <a:ext uri="{FF2B5EF4-FFF2-40B4-BE49-F238E27FC236}">
                <a16:creationId xmlns:a16="http://schemas.microsoft.com/office/drawing/2014/main" id="{9E603266-A91A-7D31-BE50-E619EE67C2D3}"/>
              </a:ext>
            </a:extLst>
          </p:cNvPr>
          <p:cNvSpPr>
            <a:spLocks noGrp="1"/>
          </p:cNvSpPr>
          <p:nvPr>
            <p:ph idx="1"/>
          </p:nvPr>
        </p:nvSpPr>
        <p:spPr/>
        <p:txBody>
          <a:bodyPr vert="horz" lIns="91440" tIns="45720" rIns="91440" bIns="45720" rtlCol="0" anchor="t">
            <a:normAutofit/>
          </a:bodyPr>
          <a:lstStyle/>
          <a:p>
            <a:r>
              <a:rPr lang="en-US"/>
              <a:t>Provides clarity and focus </a:t>
            </a:r>
          </a:p>
          <a:p>
            <a:r>
              <a:rPr lang="en-US"/>
              <a:t>Ensures teachers have clear understanding of what students need to learn and achieve</a:t>
            </a:r>
          </a:p>
          <a:p>
            <a:r>
              <a:rPr lang="en-US"/>
              <a:t>Guides planning and assessment</a:t>
            </a:r>
          </a:p>
          <a:p>
            <a:r>
              <a:rPr lang="en-US"/>
              <a:t>Sets specific targets for student learning</a:t>
            </a:r>
          </a:p>
          <a:p>
            <a:r>
              <a:rPr lang="en-US"/>
              <a:t>Helps monitor and track student progress</a:t>
            </a:r>
          </a:p>
        </p:txBody>
      </p:sp>
      <p:pic>
        <p:nvPicPr>
          <p:cNvPr id="4" name="Audio 3">
            <a:hlinkClick r:id="" action="ppaction://media"/>
            <a:extLst>
              <a:ext uri="{FF2B5EF4-FFF2-40B4-BE49-F238E27FC236}">
                <a16:creationId xmlns:a16="http://schemas.microsoft.com/office/drawing/2014/main" id="{B3A4A6F0-4C99-2119-463D-BD16915F4AA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983657838"/>
      </p:ext>
    </p:extLst>
  </p:cSld>
  <p:clrMapOvr>
    <a:masterClrMapping/>
  </p:clrMapOvr>
  <mc:AlternateContent xmlns:mc="http://schemas.openxmlformats.org/markup-compatibility/2006">
    <mc:Choice xmlns:p14="http://schemas.microsoft.com/office/powerpoint/2010/main" Requires="p14">
      <p:transition spd="slow" p14:dur="2000" advTm="16416"/>
    </mc:Choice>
    <mc:Fallback>
      <p:transition spd="slow" advTm="164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lumMod val="85000"/>
            <a:lumOff val="15000"/>
          </a:schemeClr>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ABE3B514-83FE-45D4-988C-78925DD132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CFABF57-854F-70B2-1FD6-0EAFC72972AE}"/>
              </a:ext>
            </a:extLst>
          </p:cNvPr>
          <p:cNvSpPr>
            <a:spLocks noGrp="1"/>
          </p:cNvSpPr>
          <p:nvPr>
            <p:ph type="title"/>
          </p:nvPr>
        </p:nvSpPr>
        <p:spPr>
          <a:xfrm>
            <a:off x="1461805" y="876300"/>
            <a:ext cx="7605995" cy="1367398"/>
          </a:xfrm>
        </p:spPr>
        <p:txBody>
          <a:bodyPr anchor="b">
            <a:normAutofit/>
          </a:bodyPr>
          <a:lstStyle/>
          <a:p>
            <a:pPr>
              <a:lnSpc>
                <a:spcPct val="90000"/>
              </a:lnSpc>
            </a:pPr>
            <a:r>
              <a:rPr lang="en-US"/>
              <a:t>The steps to writing a learning goal...</a:t>
            </a:r>
          </a:p>
        </p:txBody>
      </p:sp>
      <p:cxnSp>
        <p:nvCxnSpPr>
          <p:cNvPr id="18" name="Straight Connector 17">
            <a:extLst>
              <a:ext uri="{FF2B5EF4-FFF2-40B4-BE49-F238E27FC236}">
                <a16:creationId xmlns:a16="http://schemas.microsoft.com/office/drawing/2014/main" id="{787CBF7F-92AD-42B8-AA3E-C4AF7A2AD3E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676400" y="2589817"/>
            <a:ext cx="0" cy="3468083"/>
          </a:xfrm>
          <a:prstGeom prst="line">
            <a:avLst/>
          </a:prstGeom>
          <a:ln w="10795">
            <a:solidFill>
              <a:schemeClr val="tx2"/>
            </a:solidFill>
          </a:ln>
        </p:spPr>
        <p:style>
          <a:lnRef idx="1">
            <a:schemeClr val="accent1"/>
          </a:lnRef>
          <a:fillRef idx="0">
            <a:schemeClr val="accent1"/>
          </a:fillRef>
          <a:effectRef idx="0">
            <a:schemeClr val="accent1"/>
          </a:effectRef>
          <a:fontRef idx="minor">
            <a:schemeClr val="tx1"/>
          </a:fontRef>
        </p:style>
      </p:cxnSp>
      <p:graphicFrame>
        <p:nvGraphicFramePr>
          <p:cNvPr id="5" name="Content Placeholder 2">
            <a:extLst>
              <a:ext uri="{FF2B5EF4-FFF2-40B4-BE49-F238E27FC236}">
                <a16:creationId xmlns:a16="http://schemas.microsoft.com/office/drawing/2014/main" id="{CC633DF8-DF19-65A0-69E5-7D0AFDA7A0EF}"/>
              </a:ext>
            </a:extLst>
          </p:cNvPr>
          <p:cNvGraphicFramePr>
            <a:graphicFrameLocks noGrp="1"/>
          </p:cNvGraphicFramePr>
          <p:nvPr>
            <p:ph idx="1"/>
            <p:extLst>
              <p:ext uri="{D42A27DB-BD31-4B8C-83A1-F6EECF244321}">
                <p14:modId xmlns:p14="http://schemas.microsoft.com/office/powerpoint/2010/main" val="3783625713"/>
              </p:ext>
            </p:extLst>
          </p:nvPr>
        </p:nvGraphicFramePr>
        <p:xfrm>
          <a:off x="2220687" y="2589816"/>
          <a:ext cx="8917576" cy="3468084"/>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3" name="Audio 2">
            <a:hlinkClick r:id="" action="ppaction://media"/>
            <a:extLst>
              <a:ext uri="{FF2B5EF4-FFF2-40B4-BE49-F238E27FC236}">
                <a16:creationId xmlns:a16="http://schemas.microsoft.com/office/drawing/2014/main" id="{BF284A62-81DA-8B9E-C246-0298422D879B}"/>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656473452"/>
      </p:ext>
    </p:extLst>
  </p:cSld>
  <p:clrMapOvr>
    <a:masterClrMapping/>
  </p:clrMapOvr>
  <mc:AlternateContent xmlns:mc="http://schemas.openxmlformats.org/markup-compatibility/2006">
    <mc:Choice xmlns:p14="http://schemas.microsoft.com/office/powerpoint/2010/main" Requires="p14">
      <p:transition spd="slow" p14:dur="2000" advTm="50475"/>
    </mc:Choice>
    <mc:Fallback>
      <p:transition spd="slow" advTm="504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C3A84467-F845-096F-731C-C00383FC729D}"/>
              </a:ext>
            </a:extLst>
          </p:cNvPr>
          <p:cNvSpPr txBox="1"/>
          <p:nvPr/>
        </p:nvSpPr>
        <p:spPr>
          <a:xfrm>
            <a:off x="212897" y="2073274"/>
            <a:ext cx="3292388" cy="212365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solidFill>
                  <a:schemeClr val="tx2"/>
                </a:solidFill>
              </a:rPr>
              <a:t>Identifying Learning Standards:</a:t>
            </a:r>
          </a:p>
          <a:p>
            <a:endParaRPr lang="en-US" sz="2400">
              <a:solidFill>
                <a:schemeClr val="tx2"/>
              </a:solidFill>
            </a:endParaRPr>
          </a:p>
          <a:p>
            <a:r>
              <a:rPr lang="en-US" sz="2000">
                <a:solidFill>
                  <a:schemeClr val="tx2"/>
                </a:solidFill>
              </a:rPr>
              <a:t>What knowledge, skills and processes are students to learn for ?</a:t>
            </a:r>
          </a:p>
        </p:txBody>
      </p:sp>
      <p:pic>
        <p:nvPicPr>
          <p:cNvPr id="2" name="Picture 2" descr="Table&#10;&#10;Description automatically generated">
            <a:extLst>
              <a:ext uri="{FF2B5EF4-FFF2-40B4-BE49-F238E27FC236}">
                <a16:creationId xmlns:a16="http://schemas.microsoft.com/office/drawing/2014/main" id="{62C12628-A288-6A89-2CDF-E97F81FA43C3}"/>
              </a:ext>
            </a:extLst>
          </p:cNvPr>
          <p:cNvPicPr>
            <a:picLocks noChangeAspect="1"/>
          </p:cNvPicPr>
          <p:nvPr/>
        </p:nvPicPr>
        <p:blipFill rotWithShape="1">
          <a:blip r:embed="rId5"/>
          <a:srcRect l="788" r="1183" b="-388"/>
          <a:stretch/>
        </p:blipFill>
        <p:spPr>
          <a:xfrm>
            <a:off x="4905482" y="178"/>
            <a:ext cx="7280344" cy="4964256"/>
          </a:xfrm>
          <a:prstGeom prst="rect">
            <a:avLst/>
          </a:prstGeom>
        </p:spPr>
      </p:pic>
      <p:pic>
        <p:nvPicPr>
          <p:cNvPr id="3" name="Picture 11">
            <a:extLst>
              <a:ext uri="{FF2B5EF4-FFF2-40B4-BE49-F238E27FC236}">
                <a16:creationId xmlns:a16="http://schemas.microsoft.com/office/drawing/2014/main" id="{3B880E90-7046-B818-AA97-0851E267E31E}"/>
              </a:ext>
            </a:extLst>
          </p:cNvPr>
          <p:cNvPicPr>
            <a:picLocks noChangeAspect="1"/>
          </p:cNvPicPr>
          <p:nvPr/>
        </p:nvPicPr>
        <p:blipFill>
          <a:blip r:embed="rId6"/>
          <a:stretch>
            <a:fillRect/>
          </a:stretch>
        </p:blipFill>
        <p:spPr>
          <a:xfrm>
            <a:off x="4905482" y="4827788"/>
            <a:ext cx="7287237" cy="2029761"/>
          </a:xfrm>
          <a:prstGeom prst="rect">
            <a:avLst/>
          </a:prstGeom>
        </p:spPr>
      </p:pic>
      <p:sp>
        <p:nvSpPr>
          <p:cNvPr id="4" name="Rectangle 3">
            <a:extLst>
              <a:ext uri="{FF2B5EF4-FFF2-40B4-BE49-F238E27FC236}">
                <a16:creationId xmlns:a16="http://schemas.microsoft.com/office/drawing/2014/main" id="{C77EB5E0-8C4E-9951-99AD-5571DADEFE9E}"/>
              </a:ext>
            </a:extLst>
          </p:cNvPr>
          <p:cNvSpPr/>
          <p:nvPr/>
        </p:nvSpPr>
        <p:spPr>
          <a:xfrm>
            <a:off x="5203902" y="2323170"/>
            <a:ext cx="4293219" cy="260195"/>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3953CC41-0FB3-E3A1-0167-E90BDDED9CF6}"/>
              </a:ext>
            </a:extLst>
          </p:cNvPr>
          <p:cNvSpPr/>
          <p:nvPr/>
        </p:nvSpPr>
        <p:spPr>
          <a:xfrm>
            <a:off x="5203902" y="3837877"/>
            <a:ext cx="4293219" cy="148683"/>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D09748FE-1379-A5F2-A5FC-7E27BF1FC7F1}"/>
              </a:ext>
            </a:extLst>
          </p:cNvPr>
          <p:cNvSpPr/>
          <p:nvPr/>
        </p:nvSpPr>
        <p:spPr>
          <a:xfrm>
            <a:off x="5203902" y="3986560"/>
            <a:ext cx="4293219" cy="139390"/>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62746B9C-4D16-D1CC-108B-75A5040F9E46}"/>
              </a:ext>
            </a:extLst>
          </p:cNvPr>
          <p:cNvSpPr/>
          <p:nvPr/>
        </p:nvSpPr>
        <p:spPr>
          <a:xfrm>
            <a:off x="5120267" y="5324705"/>
            <a:ext cx="4293219" cy="130098"/>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341875C7-A19F-4213-0442-E9D19338E76B}"/>
              </a:ext>
            </a:extLst>
          </p:cNvPr>
          <p:cNvSpPr/>
          <p:nvPr/>
        </p:nvSpPr>
        <p:spPr>
          <a:xfrm>
            <a:off x="5120267" y="5454803"/>
            <a:ext cx="4293219" cy="260195"/>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D338AA3-979B-3F0A-DFDA-704530285119}"/>
              </a:ext>
            </a:extLst>
          </p:cNvPr>
          <p:cNvSpPr/>
          <p:nvPr/>
        </p:nvSpPr>
        <p:spPr>
          <a:xfrm>
            <a:off x="5120268" y="5714999"/>
            <a:ext cx="4293219" cy="260195"/>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8A84BAE3-C6B1-7785-A2E8-7DBCF97143AC}"/>
              </a:ext>
            </a:extLst>
          </p:cNvPr>
          <p:cNvSpPr/>
          <p:nvPr/>
        </p:nvSpPr>
        <p:spPr>
          <a:xfrm>
            <a:off x="9682975" y="3624146"/>
            <a:ext cx="1412487" cy="148682"/>
          </a:xfrm>
          <a:prstGeom prst="rect">
            <a:avLst/>
          </a:prstGeom>
          <a:noFill/>
          <a:ln w="28575">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F81447DD-AD3F-46F0-81A6-605DCCD83DBD}"/>
              </a:ext>
            </a:extLst>
          </p:cNvPr>
          <p:cNvSpPr/>
          <p:nvPr/>
        </p:nvSpPr>
        <p:spPr>
          <a:xfrm>
            <a:off x="9682975" y="2248829"/>
            <a:ext cx="1932877" cy="148682"/>
          </a:xfrm>
          <a:prstGeom prst="rect">
            <a:avLst/>
          </a:prstGeom>
          <a:noFill/>
          <a:ln w="28575">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41FAA28E-0644-D3BC-9D05-F28547C0F161}"/>
              </a:ext>
            </a:extLst>
          </p:cNvPr>
          <p:cNvSpPr/>
          <p:nvPr/>
        </p:nvSpPr>
        <p:spPr>
          <a:xfrm>
            <a:off x="9682974" y="4200292"/>
            <a:ext cx="1598340" cy="148682"/>
          </a:xfrm>
          <a:prstGeom prst="rect">
            <a:avLst/>
          </a:prstGeom>
          <a:noFill/>
          <a:ln w="28575">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0A8A9BA-6787-0968-95EC-8BB41D9BCD28}"/>
              </a:ext>
            </a:extLst>
          </p:cNvPr>
          <p:cNvSpPr/>
          <p:nvPr/>
        </p:nvSpPr>
        <p:spPr>
          <a:xfrm>
            <a:off x="9682974" y="4432609"/>
            <a:ext cx="1589047" cy="148682"/>
          </a:xfrm>
          <a:prstGeom prst="rect">
            <a:avLst/>
          </a:prstGeom>
          <a:noFill/>
          <a:ln w="28575">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F397FB23-5A19-F4BA-F156-5EB646792F2B}"/>
              </a:ext>
            </a:extLst>
          </p:cNvPr>
          <p:cNvSpPr/>
          <p:nvPr/>
        </p:nvSpPr>
        <p:spPr>
          <a:xfrm>
            <a:off x="9682974" y="4581291"/>
            <a:ext cx="1412487" cy="148682"/>
          </a:xfrm>
          <a:prstGeom prst="rect">
            <a:avLst/>
          </a:prstGeom>
          <a:noFill/>
          <a:ln w="28575">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8DF62F08-6754-75E2-B613-F4BA6C5A9083}"/>
              </a:ext>
            </a:extLst>
          </p:cNvPr>
          <p:cNvSpPr/>
          <p:nvPr/>
        </p:nvSpPr>
        <p:spPr>
          <a:xfrm>
            <a:off x="9682975" y="4739268"/>
            <a:ext cx="1421779" cy="148682"/>
          </a:xfrm>
          <a:prstGeom prst="rect">
            <a:avLst/>
          </a:prstGeom>
          <a:noFill/>
          <a:ln w="28575">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Audio 16">
            <a:hlinkClick r:id="" action="ppaction://media"/>
            <a:extLst>
              <a:ext uri="{FF2B5EF4-FFF2-40B4-BE49-F238E27FC236}">
                <a16:creationId xmlns:a16="http://schemas.microsoft.com/office/drawing/2014/main" id="{7E86BC9B-0066-8D36-B11B-B5CB0E8B853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087172776"/>
      </p:ext>
    </p:extLst>
  </p:cSld>
  <p:clrMapOvr>
    <a:masterClrMapping/>
  </p:clrMapOvr>
  <mc:AlternateContent xmlns:mc="http://schemas.openxmlformats.org/markup-compatibility/2006">
    <mc:Choice xmlns:p14="http://schemas.microsoft.com/office/powerpoint/2010/main" Requires="p14">
      <p:transition spd="slow" p14:dur="2000" advTm="24362"/>
    </mc:Choice>
    <mc:Fallback>
      <p:transition spd="slow" advTm="243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C3A84467-F845-096F-731C-C00383FC729D}"/>
              </a:ext>
            </a:extLst>
          </p:cNvPr>
          <p:cNvSpPr txBox="1"/>
          <p:nvPr/>
        </p:nvSpPr>
        <p:spPr>
          <a:xfrm>
            <a:off x="345046" y="3738004"/>
            <a:ext cx="3832138" cy="1692771"/>
          </a:xfrm>
          <a:prstGeom prst="rect">
            <a:avLst/>
          </a:prstGeom>
          <a:noFill/>
          <a:ln>
            <a:solidFill>
              <a:srgbClr val="FF0000"/>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solidFill>
                  <a:schemeClr val="tx2"/>
                </a:solidFill>
              </a:rPr>
              <a:t>Learning Goal:</a:t>
            </a:r>
          </a:p>
          <a:p>
            <a:r>
              <a:rPr lang="en-US" sz="1600" b="1">
                <a:solidFill>
                  <a:schemeClr val="tx2"/>
                </a:solidFill>
                <a:ea typeface="+mn-lt"/>
                <a:cs typeface="+mn-lt"/>
              </a:rPr>
              <a:t>I can communicate my knowledge and understandings of the big ideas, concepts, and content of this unit with precision of language, fluency and accuracy (Speaking, Writing, Visual, Digital).</a:t>
            </a:r>
            <a:endParaRPr lang="en-US" sz="2000">
              <a:solidFill>
                <a:schemeClr val="tx2"/>
              </a:solidFill>
            </a:endParaRPr>
          </a:p>
        </p:txBody>
      </p:sp>
      <p:sp>
        <p:nvSpPr>
          <p:cNvPr id="2" name="TextBox 1">
            <a:extLst>
              <a:ext uri="{FF2B5EF4-FFF2-40B4-BE49-F238E27FC236}">
                <a16:creationId xmlns:a16="http://schemas.microsoft.com/office/drawing/2014/main" id="{653F733A-DE53-7FB8-55C3-CC73EC1745DA}"/>
              </a:ext>
            </a:extLst>
          </p:cNvPr>
          <p:cNvSpPr txBox="1"/>
          <p:nvPr/>
        </p:nvSpPr>
        <p:spPr>
          <a:xfrm>
            <a:off x="358348" y="907535"/>
            <a:ext cx="3827845" cy="16312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solidFill>
                  <a:schemeClr val="tx2"/>
                </a:solidFill>
              </a:rPr>
              <a:t>What is the goal of the learning? </a:t>
            </a:r>
          </a:p>
          <a:p>
            <a:endParaRPr lang="en-US" sz="2000">
              <a:solidFill>
                <a:schemeClr val="tx2"/>
              </a:solidFill>
            </a:endParaRPr>
          </a:p>
          <a:p>
            <a:r>
              <a:rPr lang="en-US" sz="2000">
                <a:solidFill>
                  <a:schemeClr val="tx2"/>
                </a:solidFill>
              </a:rPr>
              <a:t>What do you want students to know, remember, and develop for the long term?</a:t>
            </a:r>
          </a:p>
        </p:txBody>
      </p:sp>
      <p:pic>
        <p:nvPicPr>
          <p:cNvPr id="12" name="Picture 2" descr="Table&#10;&#10;Description automatically generated">
            <a:extLst>
              <a:ext uri="{FF2B5EF4-FFF2-40B4-BE49-F238E27FC236}">
                <a16:creationId xmlns:a16="http://schemas.microsoft.com/office/drawing/2014/main" id="{52C92D39-97FA-E836-E14C-3AF5DF5A25F8}"/>
              </a:ext>
            </a:extLst>
          </p:cNvPr>
          <p:cNvPicPr>
            <a:picLocks noChangeAspect="1"/>
          </p:cNvPicPr>
          <p:nvPr/>
        </p:nvPicPr>
        <p:blipFill rotWithShape="1">
          <a:blip r:embed="rId5"/>
          <a:srcRect l="788" r="1183" b="-388"/>
          <a:stretch/>
        </p:blipFill>
        <p:spPr>
          <a:xfrm>
            <a:off x="5049645" y="-82201"/>
            <a:ext cx="7129317" cy="4820097"/>
          </a:xfrm>
          <a:prstGeom prst="rect">
            <a:avLst/>
          </a:prstGeom>
        </p:spPr>
      </p:pic>
      <p:pic>
        <p:nvPicPr>
          <p:cNvPr id="14" name="Picture 11" descr="Graphical user interface, text, application&#10;&#10;Description automatically generated">
            <a:extLst>
              <a:ext uri="{FF2B5EF4-FFF2-40B4-BE49-F238E27FC236}">
                <a16:creationId xmlns:a16="http://schemas.microsoft.com/office/drawing/2014/main" id="{78E3745E-A3B0-4A0E-22E2-0B664A1632B2}"/>
              </a:ext>
            </a:extLst>
          </p:cNvPr>
          <p:cNvPicPr>
            <a:picLocks noChangeAspect="1"/>
          </p:cNvPicPr>
          <p:nvPr/>
        </p:nvPicPr>
        <p:blipFill>
          <a:blip r:embed="rId6"/>
          <a:stretch>
            <a:fillRect/>
          </a:stretch>
        </p:blipFill>
        <p:spPr>
          <a:xfrm>
            <a:off x="5049644" y="4795055"/>
            <a:ext cx="7129346" cy="1988572"/>
          </a:xfrm>
          <a:prstGeom prst="rect">
            <a:avLst/>
          </a:prstGeom>
        </p:spPr>
      </p:pic>
      <p:sp>
        <p:nvSpPr>
          <p:cNvPr id="4" name="Rectangle 3">
            <a:extLst>
              <a:ext uri="{FF2B5EF4-FFF2-40B4-BE49-F238E27FC236}">
                <a16:creationId xmlns:a16="http://schemas.microsoft.com/office/drawing/2014/main" id="{5EA4BD54-4420-7E10-F2B9-64A4DDAEC685}"/>
              </a:ext>
            </a:extLst>
          </p:cNvPr>
          <p:cNvSpPr/>
          <p:nvPr/>
        </p:nvSpPr>
        <p:spPr>
          <a:xfrm>
            <a:off x="5203902" y="2193072"/>
            <a:ext cx="4293219" cy="260195"/>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B70D0224-6FAB-5D17-F209-012676B6B23E}"/>
              </a:ext>
            </a:extLst>
          </p:cNvPr>
          <p:cNvSpPr/>
          <p:nvPr/>
        </p:nvSpPr>
        <p:spPr>
          <a:xfrm>
            <a:off x="5203902" y="3624145"/>
            <a:ext cx="4293219" cy="148683"/>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58B03E1-99BA-F416-6BE0-E941298EB562}"/>
              </a:ext>
            </a:extLst>
          </p:cNvPr>
          <p:cNvSpPr/>
          <p:nvPr/>
        </p:nvSpPr>
        <p:spPr>
          <a:xfrm>
            <a:off x="5203902" y="3772828"/>
            <a:ext cx="4293219" cy="139390"/>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07050D6-7CB0-A352-3882-777848531DA2}"/>
              </a:ext>
            </a:extLst>
          </p:cNvPr>
          <p:cNvSpPr/>
          <p:nvPr/>
        </p:nvSpPr>
        <p:spPr>
          <a:xfrm>
            <a:off x="5120267" y="5306120"/>
            <a:ext cx="4293219" cy="130098"/>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52CF3845-D4F0-6D16-2056-48E94EA7268D}"/>
              </a:ext>
            </a:extLst>
          </p:cNvPr>
          <p:cNvSpPr/>
          <p:nvPr/>
        </p:nvSpPr>
        <p:spPr>
          <a:xfrm>
            <a:off x="5120267" y="5454803"/>
            <a:ext cx="4293219" cy="260195"/>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D988B3C9-DC32-D5D6-EA7A-33B0541D7895}"/>
              </a:ext>
            </a:extLst>
          </p:cNvPr>
          <p:cNvSpPr/>
          <p:nvPr/>
        </p:nvSpPr>
        <p:spPr>
          <a:xfrm>
            <a:off x="5120268" y="5714999"/>
            <a:ext cx="4293219" cy="260195"/>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DF484037-4C9B-CA31-6776-3CC639F0880E}"/>
              </a:ext>
            </a:extLst>
          </p:cNvPr>
          <p:cNvSpPr/>
          <p:nvPr/>
        </p:nvSpPr>
        <p:spPr>
          <a:xfrm>
            <a:off x="9682975" y="3429000"/>
            <a:ext cx="1412487" cy="148682"/>
          </a:xfrm>
          <a:prstGeom prst="rect">
            <a:avLst/>
          </a:prstGeom>
          <a:noFill/>
          <a:ln w="28575">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286326C2-A728-1AD0-1682-A3B3F7AA0276}"/>
              </a:ext>
            </a:extLst>
          </p:cNvPr>
          <p:cNvSpPr/>
          <p:nvPr/>
        </p:nvSpPr>
        <p:spPr>
          <a:xfrm>
            <a:off x="9682975" y="2044390"/>
            <a:ext cx="1932877" cy="148682"/>
          </a:xfrm>
          <a:prstGeom prst="rect">
            <a:avLst/>
          </a:prstGeom>
          <a:noFill/>
          <a:ln w="28575">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A0E6DE58-DEE0-6DA2-CE9C-046937BE161D}"/>
              </a:ext>
            </a:extLst>
          </p:cNvPr>
          <p:cNvSpPr/>
          <p:nvPr/>
        </p:nvSpPr>
        <p:spPr>
          <a:xfrm>
            <a:off x="9673681" y="3977268"/>
            <a:ext cx="1598340" cy="148682"/>
          </a:xfrm>
          <a:prstGeom prst="rect">
            <a:avLst/>
          </a:prstGeom>
          <a:noFill/>
          <a:ln w="28575">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1B6913E2-8F0C-8A33-AB04-D2172C04FC3B}"/>
              </a:ext>
            </a:extLst>
          </p:cNvPr>
          <p:cNvSpPr/>
          <p:nvPr/>
        </p:nvSpPr>
        <p:spPr>
          <a:xfrm>
            <a:off x="9682974" y="4200292"/>
            <a:ext cx="1589047" cy="148682"/>
          </a:xfrm>
          <a:prstGeom prst="rect">
            <a:avLst/>
          </a:prstGeom>
          <a:noFill/>
          <a:ln w="28575">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744575BE-3AFA-A4C3-86D8-FAD0EB28C7DD}"/>
              </a:ext>
            </a:extLst>
          </p:cNvPr>
          <p:cNvSpPr/>
          <p:nvPr/>
        </p:nvSpPr>
        <p:spPr>
          <a:xfrm>
            <a:off x="9673681" y="4348974"/>
            <a:ext cx="1412487" cy="148682"/>
          </a:xfrm>
          <a:prstGeom prst="rect">
            <a:avLst/>
          </a:prstGeom>
          <a:noFill/>
          <a:ln w="28575">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39A035F8-CBFB-F29B-435B-F718D7658A90}"/>
              </a:ext>
            </a:extLst>
          </p:cNvPr>
          <p:cNvSpPr/>
          <p:nvPr/>
        </p:nvSpPr>
        <p:spPr>
          <a:xfrm>
            <a:off x="9682975" y="4497658"/>
            <a:ext cx="1421779" cy="148682"/>
          </a:xfrm>
          <a:prstGeom prst="rect">
            <a:avLst/>
          </a:prstGeom>
          <a:noFill/>
          <a:ln w="28575">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0" name="Straight Arrow Connector 29">
            <a:extLst>
              <a:ext uri="{FF2B5EF4-FFF2-40B4-BE49-F238E27FC236}">
                <a16:creationId xmlns:a16="http://schemas.microsoft.com/office/drawing/2014/main" id="{CE13A0A3-4309-7882-CF50-ABBB4BACEC62}"/>
              </a:ext>
            </a:extLst>
          </p:cNvPr>
          <p:cNvCxnSpPr/>
          <p:nvPr/>
        </p:nvCxnSpPr>
        <p:spPr>
          <a:xfrm flipH="1">
            <a:off x="4415883" y="2544337"/>
            <a:ext cx="702527" cy="1351155"/>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92EBFFEB-9BD1-3C78-6981-0FE262072724}"/>
              </a:ext>
            </a:extLst>
          </p:cNvPr>
          <p:cNvCxnSpPr/>
          <p:nvPr/>
        </p:nvCxnSpPr>
        <p:spPr>
          <a:xfrm flipH="1">
            <a:off x="4484417" y="3783748"/>
            <a:ext cx="674649" cy="375425"/>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D731CD73-A23C-96AC-92A4-F249A2844F60}"/>
              </a:ext>
            </a:extLst>
          </p:cNvPr>
          <p:cNvCxnSpPr/>
          <p:nvPr/>
        </p:nvCxnSpPr>
        <p:spPr>
          <a:xfrm flipH="1" flipV="1">
            <a:off x="4441438" y="4924657"/>
            <a:ext cx="665357" cy="711819"/>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9AA0F2D8-276E-8F22-D8E9-2793E0E893EF}"/>
              </a:ext>
            </a:extLst>
          </p:cNvPr>
          <p:cNvCxnSpPr/>
          <p:nvPr/>
        </p:nvCxnSpPr>
        <p:spPr>
          <a:xfrm flipH="1">
            <a:off x="4853801" y="2378230"/>
            <a:ext cx="4819185" cy="1165303"/>
          </a:xfrm>
          <a:prstGeom prst="straightConnector1">
            <a:avLst/>
          </a:prstGeom>
          <a:ln w="28575">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126FF31B-F385-3C89-97C9-623DC9BBB914}"/>
              </a:ext>
            </a:extLst>
          </p:cNvPr>
          <p:cNvCxnSpPr/>
          <p:nvPr/>
        </p:nvCxnSpPr>
        <p:spPr>
          <a:xfrm flipH="1">
            <a:off x="4624969" y="4323885"/>
            <a:ext cx="4893526" cy="133815"/>
          </a:xfrm>
          <a:prstGeom prst="straightConnector1">
            <a:avLst/>
          </a:prstGeom>
          <a:ln w="28575">
            <a:solidFill>
              <a:srgbClr val="00B0F0"/>
            </a:solidFill>
            <a:tailEnd type="triangle"/>
          </a:ln>
        </p:spPr>
        <p:style>
          <a:lnRef idx="1">
            <a:schemeClr val="accent1"/>
          </a:lnRef>
          <a:fillRef idx="0">
            <a:schemeClr val="accent1"/>
          </a:fillRef>
          <a:effectRef idx="0">
            <a:schemeClr val="accent1"/>
          </a:effectRef>
          <a:fontRef idx="minor">
            <a:schemeClr val="tx1"/>
          </a:fontRef>
        </p:style>
      </p:cxnSp>
      <p:pic>
        <p:nvPicPr>
          <p:cNvPr id="7" name="Audio 6">
            <a:hlinkClick r:id="" action="ppaction://media"/>
            <a:extLst>
              <a:ext uri="{FF2B5EF4-FFF2-40B4-BE49-F238E27FC236}">
                <a16:creationId xmlns:a16="http://schemas.microsoft.com/office/drawing/2014/main" id="{67EE8E6B-26A6-5397-6514-B52E1891853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587725214"/>
      </p:ext>
    </p:extLst>
  </p:cSld>
  <p:clrMapOvr>
    <a:masterClrMapping/>
  </p:clrMapOvr>
  <mc:AlternateContent xmlns:mc="http://schemas.openxmlformats.org/markup-compatibility/2006">
    <mc:Choice xmlns:p14="http://schemas.microsoft.com/office/powerpoint/2010/main" Requires="p14">
      <p:transition spd="slow" p14:dur="2000" advTm="72284"/>
    </mc:Choice>
    <mc:Fallback>
      <p:transition spd="slow" advTm="722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cxnSp>
        <p:nvCxnSpPr>
          <p:cNvPr id="90" name="Straight Connector 89">
            <a:extLst>
              <a:ext uri="{FF2B5EF4-FFF2-40B4-BE49-F238E27FC236}">
                <a16:creationId xmlns:a16="http://schemas.microsoft.com/office/drawing/2014/main" id="{EAD4CCDA-06BF-4D2A-B44F-195AEC0B5B2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52498" y="6252722"/>
            <a:ext cx="10325101" cy="0"/>
          </a:xfrm>
          <a:prstGeom prst="line">
            <a:avLst/>
          </a:prstGeom>
          <a:ln w="10795">
            <a:solidFill>
              <a:schemeClr val="tx2"/>
            </a:solidFill>
          </a:ln>
        </p:spPr>
        <p:style>
          <a:lnRef idx="1">
            <a:schemeClr val="accent1"/>
          </a:lnRef>
          <a:fillRef idx="0">
            <a:schemeClr val="accent1"/>
          </a:fillRef>
          <a:effectRef idx="0">
            <a:schemeClr val="accent1"/>
          </a:effectRef>
          <a:fontRef idx="minor">
            <a:schemeClr val="tx1"/>
          </a:fontRef>
        </p:style>
      </p:cxnSp>
      <p:sp useBgFill="1">
        <p:nvSpPr>
          <p:cNvPr id="92" name="Rectangle 91">
            <a:extLst>
              <a:ext uri="{FF2B5EF4-FFF2-40B4-BE49-F238E27FC236}">
                <a16:creationId xmlns:a16="http://schemas.microsoft.com/office/drawing/2014/main" id="{BF02845A-8571-40C5-9F56-8F9B3F7C4E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solidFill>
                <a:prstClr val="white"/>
              </a:solidFill>
              <a:latin typeface="Georgia Pro Light"/>
            </a:endParaRPr>
          </a:p>
        </p:txBody>
      </p:sp>
      <p:sp>
        <p:nvSpPr>
          <p:cNvPr id="2" name="Title 1">
            <a:extLst>
              <a:ext uri="{FF2B5EF4-FFF2-40B4-BE49-F238E27FC236}">
                <a16:creationId xmlns:a16="http://schemas.microsoft.com/office/drawing/2014/main" id="{BA4C252D-557C-F5E7-ACDE-0F929FD70270}"/>
              </a:ext>
            </a:extLst>
          </p:cNvPr>
          <p:cNvSpPr>
            <a:spLocks noGrp="1"/>
          </p:cNvSpPr>
          <p:nvPr>
            <p:ph type="title"/>
          </p:nvPr>
        </p:nvSpPr>
        <p:spPr>
          <a:xfrm>
            <a:off x="4822724" y="147170"/>
            <a:ext cx="6125361" cy="1560083"/>
          </a:xfrm>
        </p:spPr>
        <p:txBody>
          <a:bodyPr vert="horz" lIns="91440" tIns="45720" rIns="91440" bIns="45720" rtlCol="0" anchor="b">
            <a:normAutofit/>
          </a:bodyPr>
          <a:lstStyle/>
          <a:p>
            <a:pPr>
              <a:lnSpc>
                <a:spcPct val="100000"/>
              </a:lnSpc>
            </a:pPr>
            <a:r>
              <a:rPr lang="en-US" sz="4400" cap="none" spc="0"/>
              <a:t>PAUSE</a:t>
            </a:r>
          </a:p>
        </p:txBody>
      </p:sp>
      <p:pic>
        <p:nvPicPr>
          <p:cNvPr id="6" name="Picture 6" descr="A picture containing gauge&#10;&#10;Description automatically generated">
            <a:extLst>
              <a:ext uri="{FF2B5EF4-FFF2-40B4-BE49-F238E27FC236}">
                <a16:creationId xmlns:a16="http://schemas.microsoft.com/office/drawing/2014/main" id="{33217D65-2063-1852-8FF5-17EF2182E6E7}"/>
              </a:ext>
            </a:extLst>
          </p:cNvPr>
          <p:cNvPicPr>
            <a:picLocks noGrp="1" noChangeAspect="1"/>
          </p:cNvPicPr>
          <p:nvPr>
            <p:ph idx="1"/>
          </p:nvPr>
        </p:nvPicPr>
        <p:blipFill rotWithShape="1">
          <a:blip r:embed="rId5"/>
          <a:srcRect l="24850" r="37429" b="1"/>
          <a:stretch/>
        </p:blipFill>
        <p:spPr>
          <a:xfrm>
            <a:off x="1" y="-16591"/>
            <a:ext cx="4610100" cy="6874591"/>
          </a:xfrm>
          <a:prstGeom prst="rect">
            <a:avLst/>
          </a:prstGeom>
        </p:spPr>
      </p:pic>
      <p:cxnSp>
        <p:nvCxnSpPr>
          <p:cNvPr id="94" name="Straight Connector 93">
            <a:extLst>
              <a:ext uri="{FF2B5EF4-FFF2-40B4-BE49-F238E27FC236}">
                <a16:creationId xmlns:a16="http://schemas.microsoft.com/office/drawing/2014/main" id="{F30BB598-81B4-41BB-BC44-CD9C29AE2EA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340145" y="2871627"/>
            <a:ext cx="0" cy="3186701"/>
          </a:xfrm>
          <a:prstGeom prst="line">
            <a:avLst/>
          </a:prstGeom>
          <a:ln w="10795">
            <a:solidFill>
              <a:schemeClr val="tx2"/>
            </a:solidFill>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BA19DA9D-046E-F327-2086-12BC048067D2}"/>
              </a:ext>
            </a:extLst>
          </p:cNvPr>
          <p:cNvSpPr>
            <a:spLocks noGrp="1"/>
          </p:cNvSpPr>
          <p:nvPr>
            <p:ph type="body" sz="half" idx="2"/>
          </p:nvPr>
        </p:nvSpPr>
        <p:spPr>
          <a:xfrm>
            <a:off x="5974717" y="2753546"/>
            <a:ext cx="5302882" cy="3494854"/>
          </a:xfrm>
        </p:spPr>
        <p:txBody>
          <a:bodyPr vert="horz" lIns="91440" tIns="45720" rIns="91440" bIns="45720" rtlCol="0" anchor="t">
            <a:normAutofit/>
          </a:bodyPr>
          <a:lstStyle/>
          <a:p>
            <a:endParaRPr lang="en-US" cap="all" spc="300"/>
          </a:p>
          <a:p>
            <a:endParaRPr lang="en-US" cap="all" spc="300"/>
          </a:p>
        </p:txBody>
      </p:sp>
      <p:sp>
        <p:nvSpPr>
          <p:cNvPr id="3" name="TextBox 2">
            <a:extLst>
              <a:ext uri="{FF2B5EF4-FFF2-40B4-BE49-F238E27FC236}">
                <a16:creationId xmlns:a16="http://schemas.microsoft.com/office/drawing/2014/main" id="{A7CF93F8-FD4D-1B18-FF69-4ABB0A15387B}"/>
              </a:ext>
            </a:extLst>
          </p:cNvPr>
          <p:cNvSpPr txBox="1"/>
          <p:nvPr/>
        </p:nvSpPr>
        <p:spPr>
          <a:xfrm>
            <a:off x="5648960" y="2783840"/>
            <a:ext cx="6573519" cy="36881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lvl="1">
              <a:lnSpc>
                <a:spcPct val="120000"/>
              </a:lnSpc>
              <a:spcBef>
                <a:spcPts val="500"/>
              </a:spcBef>
            </a:pPr>
            <a:endParaRPr lang="en-US" sz="1600" cap="all"/>
          </a:p>
        </p:txBody>
      </p:sp>
      <p:sp>
        <p:nvSpPr>
          <p:cNvPr id="5" name="TextBox 4">
            <a:extLst>
              <a:ext uri="{FF2B5EF4-FFF2-40B4-BE49-F238E27FC236}">
                <a16:creationId xmlns:a16="http://schemas.microsoft.com/office/drawing/2014/main" id="{F8948B1A-CC5D-4E74-BC49-FBC974A1CBAC}"/>
              </a:ext>
            </a:extLst>
          </p:cNvPr>
          <p:cNvSpPr txBox="1"/>
          <p:nvPr/>
        </p:nvSpPr>
        <p:spPr>
          <a:xfrm>
            <a:off x="5449027" y="1928788"/>
            <a:ext cx="6194739" cy="40934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solidFill>
                  <a:schemeClr val="tx2"/>
                </a:solidFill>
              </a:rPr>
              <a:t>ACTION 1</a:t>
            </a:r>
          </a:p>
          <a:p>
            <a:endParaRPr lang="en-US" b="1">
              <a:solidFill>
                <a:schemeClr val="tx2"/>
              </a:solidFill>
            </a:endParaRPr>
          </a:p>
          <a:p>
            <a:r>
              <a:rPr lang="en-US" sz="1400" dirty="0">
                <a:solidFill>
                  <a:schemeClr val="tx2"/>
                </a:solidFill>
              </a:rPr>
              <a:t>Please use the 'Quality Assessment and Communicating Student Learning Process' bundle as you engage in the action phase of this work.</a:t>
            </a:r>
          </a:p>
          <a:p>
            <a:endParaRPr lang="en-US" sz="1400" dirty="0">
              <a:solidFill>
                <a:schemeClr val="tx2"/>
              </a:solidFill>
            </a:endParaRPr>
          </a:p>
          <a:p>
            <a:r>
              <a:rPr lang="en-US" sz="1400" dirty="0">
                <a:solidFill>
                  <a:schemeClr val="tx2"/>
                </a:solidFill>
              </a:rPr>
              <a:t>Please refer to the BC Curriculum, for your area of learning, and a grade level.</a:t>
            </a:r>
          </a:p>
          <a:p>
            <a:endParaRPr lang="en-US" sz="1400" dirty="0">
              <a:solidFill>
                <a:schemeClr val="tx2"/>
              </a:solidFill>
            </a:endParaRPr>
          </a:p>
          <a:p>
            <a:r>
              <a:rPr lang="en-US" sz="1400" dirty="0">
                <a:solidFill>
                  <a:schemeClr val="tx2"/>
                </a:solidFill>
              </a:rPr>
              <a:t>Identify learning standards that you would like students to develop, track growth over time, and communicate progress formally.</a:t>
            </a:r>
          </a:p>
          <a:p>
            <a:endParaRPr lang="en-US" sz="1400" dirty="0">
              <a:solidFill>
                <a:schemeClr val="tx2"/>
              </a:solidFill>
            </a:endParaRPr>
          </a:p>
          <a:p>
            <a:r>
              <a:rPr lang="en-US" sz="1400" dirty="0">
                <a:solidFill>
                  <a:schemeClr val="tx2"/>
                </a:solidFill>
              </a:rPr>
              <a:t>Which learning standards can either be grouped together, or split apart to support students in developing their skills, knowledge and competencies?</a:t>
            </a:r>
          </a:p>
          <a:p>
            <a:endParaRPr lang="en-US" sz="1400" dirty="0">
              <a:solidFill>
                <a:schemeClr val="tx2"/>
              </a:solidFill>
            </a:endParaRPr>
          </a:p>
          <a:p>
            <a:r>
              <a:rPr lang="en-US" sz="1400" dirty="0">
                <a:solidFill>
                  <a:schemeClr val="tx2"/>
                </a:solidFill>
              </a:rPr>
              <a:t>Write these as student friendly learning goals to communicate to students not only what they are expected to learn, but how these different pieces of knowledge/competencies are interconnected and for what purpose</a:t>
            </a:r>
          </a:p>
          <a:p>
            <a:endParaRPr lang="en-US" sz="1400" dirty="0">
              <a:solidFill>
                <a:schemeClr val="tx2"/>
              </a:solidFill>
            </a:endParaRPr>
          </a:p>
          <a:p>
            <a:endParaRPr lang="en-US" sz="1400" dirty="0">
              <a:solidFill>
                <a:schemeClr val="tx2"/>
              </a:solidFill>
            </a:endParaRPr>
          </a:p>
        </p:txBody>
      </p:sp>
      <p:pic>
        <p:nvPicPr>
          <p:cNvPr id="7" name="Audio 6">
            <a:hlinkClick r:id="" action="ppaction://media"/>
            <a:extLst>
              <a:ext uri="{FF2B5EF4-FFF2-40B4-BE49-F238E27FC236}">
                <a16:creationId xmlns:a16="http://schemas.microsoft.com/office/drawing/2014/main" id="{858C3D03-1AF6-8FCC-B154-7FF6333A6BE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056334870"/>
      </p:ext>
    </p:extLst>
  </p:cSld>
  <p:clrMapOvr>
    <a:masterClrMapping/>
  </p:clrMapOvr>
  <mc:AlternateContent xmlns:mc="http://schemas.openxmlformats.org/markup-compatibility/2006">
    <mc:Choice xmlns:p14="http://schemas.microsoft.com/office/powerpoint/2010/main" Requires="p14">
      <p:transition spd="slow" p14:dur="2000" advTm="12736"/>
    </mc:Choice>
    <mc:Fallback>
      <p:transition spd="slow" advTm="127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2">
            <a:lumMod val="50000"/>
          </a:schemeClr>
        </a:solidFill>
        <a:effectLst/>
      </p:bgPr>
    </p:bg>
    <p:spTree>
      <p:nvGrpSpPr>
        <p:cNvPr id="1" name=""/>
        <p:cNvGrpSpPr/>
        <p:nvPr/>
      </p:nvGrpSpPr>
      <p:grpSpPr>
        <a:xfrm>
          <a:off x="0" y="0"/>
          <a:ext cx="0" cy="0"/>
          <a:chOff x="0" y="0"/>
          <a:chExt cx="0" cy="0"/>
        </a:xfrm>
      </p:grpSpPr>
      <p:pic>
        <p:nvPicPr>
          <p:cNvPr id="723" name="Picture 40" descr="Picture 40"/>
          <p:cNvPicPr>
            <a:picLocks noChangeAspect="1"/>
          </p:cNvPicPr>
          <p:nvPr/>
        </p:nvPicPr>
        <p:blipFill>
          <a:blip r:embed="rId6"/>
          <a:stretch>
            <a:fillRect/>
          </a:stretch>
        </p:blipFill>
        <p:spPr>
          <a:xfrm>
            <a:off x="1176204" y="-1601950"/>
            <a:ext cx="9584043" cy="9584043"/>
          </a:xfrm>
          <a:prstGeom prst="rect">
            <a:avLst/>
          </a:prstGeom>
          <a:ln w="12700">
            <a:miter lim="400000"/>
          </a:ln>
        </p:spPr>
      </p:pic>
      <p:sp>
        <p:nvSpPr>
          <p:cNvPr id="724" name="Create Proficiency Scales"/>
          <p:cNvSpPr txBox="1"/>
          <p:nvPr/>
        </p:nvSpPr>
        <p:spPr>
          <a:xfrm>
            <a:off x="8527298" y="1271015"/>
            <a:ext cx="2604208" cy="217432"/>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25400" tIns="25400" rIns="25400" bIns="25400" anchor="ctr">
            <a:spAutoFit/>
          </a:bodyPr>
          <a:lstStyle>
            <a:lvl1pPr>
              <a:defRPr sz="4800">
                <a:solidFill>
                  <a:srgbClr val="FFFFFF"/>
                </a:solidFill>
                <a:latin typeface="Avenir Book"/>
                <a:ea typeface="Avenir Book"/>
                <a:cs typeface="Avenir Book"/>
                <a:sym typeface="Avenir Book"/>
              </a:defRPr>
            </a:lvl1pPr>
          </a:lstStyle>
          <a:p>
            <a:r>
              <a:rPr lang="en-US" sz="1500" b="1">
                <a:solidFill>
                  <a:schemeClr val="tx2">
                    <a:lumMod val="40000"/>
                    <a:lumOff val="60000"/>
                  </a:schemeClr>
                </a:solidFill>
                <a:latin typeface="Trade Gothic Next Cond"/>
              </a:rPr>
              <a:t>/</a:t>
            </a:r>
            <a:r>
              <a:rPr lang="en-US" sz="1550" b="1">
                <a:solidFill>
                  <a:schemeClr val="tx2">
                    <a:lumMod val="40000"/>
                    <a:lumOff val="60000"/>
                  </a:schemeClr>
                </a:solidFill>
                <a:latin typeface="Trade Gothic Next Cond"/>
              </a:rPr>
              <a:t>CREATE PROFICIENCY SCALES</a:t>
            </a:r>
            <a:endParaRPr lang="en-US" sz="1550">
              <a:solidFill>
                <a:schemeClr val="tx2">
                  <a:lumMod val="40000"/>
                  <a:lumOff val="60000"/>
                </a:schemeClr>
              </a:solidFill>
            </a:endParaRPr>
          </a:p>
        </p:txBody>
      </p:sp>
      <p:sp>
        <p:nvSpPr>
          <p:cNvPr id="2" name="TextBox 1">
            <a:extLst>
              <a:ext uri="{FF2B5EF4-FFF2-40B4-BE49-F238E27FC236}">
                <a16:creationId xmlns:a16="http://schemas.microsoft.com/office/drawing/2014/main" id="{7402B890-F33B-4C36-993E-205B1DB3106F}"/>
              </a:ext>
            </a:extLst>
          </p:cNvPr>
          <p:cNvSpPr txBox="1"/>
          <p:nvPr/>
        </p:nvSpPr>
        <p:spPr>
          <a:xfrm>
            <a:off x="3312935" y="1880539"/>
            <a:ext cx="1371600" cy="20005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fromWordArt="0" anchor="ctr" anchorCtr="0" forceAA="0" compatLnSpc="1">
            <a:prstTxWarp prst="textNoShape">
              <a:avLst/>
            </a:prstTxWarp>
            <a:spAutoFit/>
          </a:bodyPr>
          <a:lstStyle/>
          <a:p>
            <a:r>
              <a:rPr lang="en-US" sz="1400" b="1">
                <a:solidFill>
                  <a:schemeClr val="tx2">
                    <a:lumMod val="40000"/>
                    <a:lumOff val="60000"/>
                  </a:schemeClr>
                </a:solidFill>
                <a:latin typeface="Trade Gothic Next Cond"/>
              </a:rPr>
              <a:t>&amp; REPORTING</a:t>
            </a:r>
          </a:p>
        </p:txBody>
      </p:sp>
      <p:pic>
        <p:nvPicPr>
          <p:cNvPr id="4" name="Image" descr="Image">
            <a:extLst>
              <a:ext uri="{FF2B5EF4-FFF2-40B4-BE49-F238E27FC236}">
                <a16:creationId xmlns:a16="http://schemas.microsoft.com/office/drawing/2014/main" id="{7BBD6F00-C644-8A44-0929-5C0FF4884EE4}"/>
              </a:ext>
            </a:extLst>
          </p:cNvPr>
          <p:cNvPicPr>
            <a:picLocks noChangeAspect="1"/>
          </p:cNvPicPr>
          <p:nvPr/>
        </p:nvPicPr>
        <p:blipFill>
          <a:blip r:embed="rId7"/>
          <a:srcRect l="3010" t="4383" r="2841" b="5997"/>
          <a:stretch>
            <a:fillRect/>
          </a:stretch>
        </p:blipFill>
        <p:spPr>
          <a:xfrm>
            <a:off x="5402405" y="377198"/>
            <a:ext cx="1288853" cy="1229057"/>
          </a:xfrm>
          <a:custGeom>
            <a:avLst/>
            <a:gdLst/>
            <a:ahLst/>
            <a:cxnLst>
              <a:cxn ang="0">
                <a:pos x="wd2" y="hd2"/>
              </a:cxn>
              <a:cxn ang="5400000">
                <a:pos x="wd2" y="hd2"/>
              </a:cxn>
              <a:cxn ang="10800000">
                <a:pos x="wd2" y="hd2"/>
              </a:cxn>
              <a:cxn ang="16200000">
                <a:pos x="wd2" y="hd2"/>
              </a:cxn>
            </a:cxnLst>
            <a:rect l="0" t="0" r="r" b="b"/>
            <a:pathLst>
              <a:path w="21591" h="21569" extrusionOk="0">
                <a:moveTo>
                  <a:pt x="10702" y="0"/>
                </a:moveTo>
                <a:cubicBezTo>
                  <a:pt x="10184" y="6"/>
                  <a:pt x="9665" y="84"/>
                  <a:pt x="9160" y="242"/>
                </a:cubicBezTo>
                <a:cubicBezTo>
                  <a:pt x="8879" y="330"/>
                  <a:pt x="8709" y="356"/>
                  <a:pt x="8614" y="325"/>
                </a:cubicBezTo>
                <a:cubicBezTo>
                  <a:pt x="8225" y="496"/>
                  <a:pt x="7841" y="705"/>
                  <a:pt x="7467" y="963"/>
                </a:cubicBezTo>
                <a:cubicBezTo>
                  <a:pt x="5244" y="2499"/>
                  <a:pt x="4211" y="5302"/>
                  <a:pt x="4866" y="8014"/>
                </a:cubicBezTo>
                <a:cubicBezTo>
                  <a:pt x="4965" y="8425"/>
                  <a:pt x="4972" y="8516"/>
                  <a:pt x="4910" y="8579"/>
                </a:cubicBezTo>
                <a:cubicBezTo>
                  <a:pt x="4868" y="8621"/>
                  <a:pt x="4559" y="8753"/>
                  <a:pt x="4224" y="8872"/>
                </a:cubicBezTo>
                <a:cubicBezTo>
                  <a:pt x="3620" y="9087"/>
                  <a:pt x="3156" y="9309"/>
                  <a:pt x="2732" y="9589"/>
                </a:cubicBezTo>
                <a:cubicBezTo>
                  <a:pt x="2674" y="9701"/>
                  <a:pt x="2507" y="9874"/>
                  <a:pt x="2230" y="10103"/>
                </a:cubicBezTo>
                <a:cubicBezTo>
                  <a:pt x="1244" y="10920"/>
                  <a:pt x="432" y="12269"/>
                  <a:pt x="140" y="13576"/>
                </a:cubicBezTo>
                <a:cubicBezTo>
                  <a:pt x="46" y="13994"/>
                  <a:pt x="0" y="14578"/>
                  <a:pt x="0" y="15155"/>
                </a:cubicBezTo>
                <a:cubicBezTo>
                  <a:pt x="0" y="15733"/>
                  <a:pt x="48" y="16303"/>
                  <a:pt x="141" y="16692"/>
                </a:cubicBezTo>
                <a:cubicBezTo>
                  <a:pt x="569" y="18467"/>
                  <a:pt x="1769" y="20038"/>
                  <a:pt x="3314" y="20840"/>
                </a:cubicBezTo>
                <a:cubicBezTo>
                  <a:pt x="4194" y="21297"/>
                  <a:pt x="5197" y="21570"/>
                  <a:pt x="5994" y="21570"/>
                </a:cubicBezTo>
                <a:cubicBezTo>
                  <a:pt x="7377" y="21570"/>
                  <a:pt x="9054" y="20840"/>
                  <a:pt x="10128" y="19773"/>
                </a:cubicBezTo>
                <a:lnTo>
                  <a:pt x="10791" y="19112"/>
                </a:lnTo>
                <a:lnTo>
                  <a:pt x="11224" y="19575"/>
                </a:lnTo>
                <a:cubicBezTo>
                  <a:pt x="11818" y="20214"/>
                  <a:pt x="12727" y="20818"/>
                  <a:pt x="13576" y="21138"/>
                </a:cubicBezTo>
                <a:cubicBezTo>
                  <a:pt x="14507" y="21488"/>
                  <a:pt x="16131" y="21576"/>
                  <a:pt x="17078" y="21326"/>
                </a:cubicBezTo>
                <a:cubicBezTo>
                  <a:pt x="18531" y="20944"/>
                  <a:pt x="19794" y="20010"/>
                  <a:pt x="20583" y="18737"/>
                </a:cubicBezTo>
                <a:cubicBezTo>
                  <a:pt x="21273" y="17623"/>
                  <a:pt x="21585" y="16527"/>
                  <a:pt x="21591" y="15197"/>
                </a:cubicBezTo>
                <a:cubicBezTo>
                  <a:pt x="21600" y="13314"/>
                  <a:pt x="21065" y="11903"/>
                  <a:pt x="19853" y="10611"/>
                </a:cubicBezTo>
                <a:cubicBezTo>
                  <a:pt x="19147" y="9857"/>
                  <a:pt x="17952" y="9112"/>
                  <a:pt x="17216" y="8967"/>
                </a:cubicBezTo>
                <a:cubicBezTo>
                  <a:pt x="16745" y="8874"/>
                  <a:pt x="16634" y="8700"/>
                  <a:pt x="16773" y="8282"/>
                </a:cubicBezTo>
                <a:cubicBezTo>
                  <a:pt x="17159" y="7122"/>
                  <a:pt x="16898" y="5002"/>
                  <a:pt x="16182" y="3477"/>
                </a:cubicBezTo>
                <a:cubicBezTo>
                  <a:pt x="15168" y="1318"/>
                  <a:pt x="12944" y="-24"/>
                  <a:pt x="10702" y="0"/>
                </a:cubicBezTo>
                <a:close/>
              </a:path>
            </a:pathLst>
          </a:custGeom>
          <a:ln w="12700">
            <a:miter lim="400000"/>
          </a:ln>
        </p:spPr>
      </p:pic>
      <p:pic>
        <p:nvPicPr>
          <p:cNvPr id="5" name="Picture 5" descr="Shape&#10;&#10;Description automatically generated">
            <a:extLst>
              <a:ext uri="{FF2B5EF4-FFF2-40B4-BE49-F238E27FC236}">
                <a16:creationId xmlns:a16="http://schemas.microsoft.com/office/drawing/2014/main" id="{A6764A90-89BD-52E6-521D-B54877137021}"/>
              </a:ext>
            </a:extLst>
          </p:cNvPr>
          <p:cNvPicPr>
            <a:picLocks noChangeAspect="1"/>
          </p:cNvPicPr>
          <p:nvPr/>
        </p:nvPicPr>
        <p:blipFill>
          <a:blip r:embed="rId8"/>
          <a:stretch>
            <a:fillRect/>
          </a:stretch>
        </p:blipFill>
        <p:spPr>
          <a:xfrm>
            <a:off x="9207796" y="1513863"/>
            <a:ext cx="2743200" cy="1225296"/>
          </a:xfrm>
          <a:prstGeom prst="rect">
            <a:avLst/>
          </a:prstGeom>
        </p:spPr>
      </p:pic>
      <p:pic>
        <p:nvPicPr>
          <p:cNvPr id="7" name="Audio 6">
            <a:hlinkClick r:id="" action="ppaction://media"/>
            <a:extLst>
              <a:ext uri="{FF2B5EF4-FFF2-40B4-BE49-F238E27FC236}">
                <a16:creationId xmlns:a16="http://schemas.microsoft.com/office/drawing/2014/main" id="{8D302BB4-E131-92F5-67E6-5F80A59643CB}"/>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11226800" y="5892800"/>
            <a:ext cx="812800" cy="812800"/>
          </a:xfrm>
          <a:prstGeom prst="rect">
            <a:avLst/>
          </a:prstGeom>
        </p:spPr>
      </p:pic>
    </p:spTree>
    <p:custDataLst>
      <p:tags r:id="rId1"/>
    </p:custDataLst>
    <p:extLst>
      <p:ext uri="{BB962C8B-B14F-4D97-AF65-F5344CB8AC3E}">
        <p14:creationId xmlns:p14="http://schemas.microsoft.com/office/powerpoint/2010/main" val="1726548339"/>
      </p:ext>
    </p:extLst>
  </p:cSld>
  <p:clrMapOvr>
    <a:masterClrMapping/>
  </p:clrMapOvr>
  <p:transition spd="med" advTm="7909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down)">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7"/>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D06251-EF91-7A7E-FA68-A17A209FB881}"/>
              </a:ext>
            </a:extLst>
          </p:cNvPr>
          <p:cNvSpPr>
            <a:spLocks noGrp="1"/>
          </p:cNvSpPr>
          <p:nvPr>
            <p:ph type="title" idx="4294967295"/>
          </p:nvPr>
        </p:nvSpPr>
        <p:spPr>
          <a:xfrm>
            <a:off x="0" y="385763"/>
            <a:ext cx="11844338" cy="1400175"/>
          </a:xfrm>
        </p:spPr>
        <p:txBody>
          <a:bodyPr>
            <a:normAutofit/>
          </a:bodyPr>
          <a:lstStyle/>
          <a:p>
            <a:r>
              <a:rPr lang="en-US" sz="2400">
                <a:ea typeface="+mj-lt"/>
                <a:cs typeface="+mj-lt"/>
              </a:rPr>
              <a:t>RUBRICS, LEARNING PROGRESSIONS, PROFICIENCY SCALES</a:t>
            </a:r>
            <a:br>
              <a:rPr lang="en-US" sz="2400">
                <a:ea typeface="+mj-lt"/>
                <a:cs typeface="+mj-lt"/>
              </a:rPr>
            </a:br>
            <a:r>
              <a:rPr lang="en-US" sz="1800">
                <a:ea typeface="+mj-lt"/>
                <a:cs typeface="+mj-lt"/>
              </a:rPr>
              <a:t>All assessment tools that are used to evaluate &amp; measure student learning, but they differ in their purpose and structure</a:t>
            </a:r>
            <a:r>
              <a:rPr lang="en-US" sz="2200">
                <a:ea typeface="+mj-lt"/>
                <a:cs typeface="+mj-lt"/>
              </a:rPr>
              <a:t>.</a:t>
            </a:r>
            <a:br>
              <a:rPr lang="en-US" sz="2400">
                <a:ea typeface="+mj-lt"/>
                <a:cs typeface="+mj-lt"/>
              </a:rPr>
            </a:br>
            <a:endParaRPr lang="en-US" sz="2400"/>
          </a:p>
        </p:txBody>
      </p:sp>
      <p:sp>
        <p:nvSpPr>
          <p:cNvPr id="3" name="Content Placeholder 2">
            <a:extLst>
              <a:ext uri="{FF2B5EF4-FFF2-40B4-BE49-F238E27FC236}">
                <a16:creationId xmlns:a16="http://schemas.microsoft.com/office/drawing/2014/main" id="{B82FDAE7-467F-15B0-2574-DAA35EE19D79}"/>
              </a:ext>
            </a:extLst>
          </p:cNvPr>
          <p:cNvSpPr>
            <a:spLocks noGrp="1"/>
          </p:cNvSpPr>
          <p:nvPr>
            <p:ph idx="4294967295"/>
          </p:nvPr>
        </p:nvSpPr>
        <p:spPr>
          <a:xfrm>
            <a:off x="0" y="1825625"/>
            <a:ext cx="9810750" cy="4429125"/>
          </a:xfrm>
        </p:spPr>
        <p:txBody>
          <a:bodyPr vert="horz" lIns="91440" tIns="45720" rIns="91440" bIns="45720" rtlCol="0" anchor="t">
            <a:normAutofit/>
          </a:bodyPr>
          <a:lstStyle/>
          <a:p>
            <a:pPr marL="0" indent="0">
              <a:lnSpc>
                <a:spcPct val="110000"/>
              </a:lnSpc>
              <a:buNone/>
            </a:pPr>
            <a:r>
              <a:rPr lang="en-US" sz="1600" cap="all">
                <a:solidFill>
                  <a:srgbClr val="CCC9C2"/>
                </a:solidFill>
                <a:ea typeface="+mn-lt"/>
                <a:cs typeface="+mn-lt"/>
              </a:rPr>
              <a:t>RUBRICS</a:t>
            </a:r>
            <a:endParaRPr lang="en-US" sz="1600">
              <a:solidFill>
                <a:srgbClr val="CCC9C2"/>
              </a:solidFill>
              <a:ea typeface="+mn-lt"/>
              <a:cs typeface="+mn-lt"/>
            </a:endParaRPr>
          </a:p>
          <a:p>
            <a:pPr marL="0" indent="0">
              <a:lnSpc>
                <a:spcPct val="110000"/>
              </a:lnSpc>
              <a:buNone/>
            </a:pPr>
            <a:endParaRPr lang="en-US" sz="800" cap="all">
              <a:solidFill>
                <a:srgbClr val="CCC9C2"/>
              </a:solidFill>
            </a:endParaRPr>
          </a:p>
        </p:txBody>
      </p:sp>
      <p:sp>
        <p:nvSpPr>
          <p:cNvPr id="4" name="TextBox 3">
            <a:extLst>
              <a:ext uri="{FF2B5EF4-FFF2-40B4-BE49-F238E27FC236}">
                <a16:creationId xmlns:a16="http://schemas.microsoft.com/office/drawing/2014/main" id="{321A3AA6-A22C-D041-FB5E-ECA82757DD13}"/>
              </a:ext>
            </a:extLst>
          </p:cNvPr>
          <p:cNvSpPr txBox="1"/>
          <p:nvPr/>
        </p:nvSpPr>
        <p:spPr>
          <a:xfrm>
            <a:off x="4724400" y="3200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solidFill>
                <a:srgbClr val="374151"/>
              </a:solidFill>
              <a:latin typeface="Söhne"/>
            </a:endParaRPr>
          </a:p>
        </p:txBody>
      </p:sp>
      <p:sp>
        <p:nvSpPr>
          <p:cNvPr id="5" name="Rectangle 4">
            <a:extLst>
              <a:ext uri="{FF2B5EF4-FFF2-40B4-BE49-F238E27FC236}">
                <a16:creationId xmlns:a16="http://schemas.microsoft.com/office/drawing/2014/main" id="{588422FD-995C-7005-F1EA-4FA8417A1397}"/>
              </a:ext>
            </a:extLst>
          </p:cNvPr>
          <p:cNvSpPr/>
          <p:nvPr/>
        </p:nvSpPr>
        <p:spPr>
          <a:xfrm>
            <a:off x="86555" y="1597365"/>
            <a:ext cx="3122576" cy="5053162"/>
          </a:xfrm>
          <a:prstGeom prst="rect">
            <a:avLst/>
          </a:prstGeom>
          <a:ln>
            <a:solidFill>
              <a:schemeClr val="bg1"/>
            </a:solidFill>
          </a:ln>
        </p:spPr>
        <p:style>
          <a:lnRef idx="3">
            <a:schemeClr val="lt1"/>
          </a:lnRef>
          <a:fillRef idx="1">
            <a:schemeClr val="accent1"/>
          </a:fillRef>
          <a:effectRef idx="1">
            <a:schemeClr val="accent1"/>
          </a:effectRef>
          <a:fontRef idx="minor">
            <a:schemeClr val="lt1"/>
          </a:fontRef>
        </p:style>
        <p:txBody>
          <a:bodyPr rtlCol="0" anchor="ctr"/>
          <a:lstStyle/>
          <a:p>
            <a:pPr rtl="0"/>
            <a:endParaRPr lang="en-US" sz="1600">
              <a:solidFill>
                <a:srgbClr val="CCC9C2"/>
              </a:solidFill>
              <a:latin typeface="Georgia Pro Light"/>
              <a:cs typeface="Segoe UI"/>
            </a:endParaRPr>
          </a:p>
        </p:txBody>
      </p:sp>
      <p:sp>
        <p:nvSpPr>
          <p:cNvPr id="6" name="Rectangle 5">
            <a:extLst>
              <a:ext uri="{FF2B5EF4-FFF2-40B4-BE49-F238E27FC236}">
                <a16:creationId xmlns:a16="http://schemas.microsoft.com/office/drawing/2014/main" id="{2930167A-2488-9587-E948-3D9B0C8166B4}"/>
              </a:ext>
            </a:extLst>
          </p:cNvPr>
          <p:cNvSpPr/>
          <p:nvPr/>
        </p:nvSpPr>
        <p:spPr>
          <a:xfrm>
            <a:off x="3324468" y="1590777"/>
            <a:ext cx="3575656" cy="5060026"/>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03213B3B-1FBE-FFAE-2D20-D83F5DB98925}"/>
              </a:ext>
            </a:extLst>
          </p:cNvPr>
          <p:cNvSpPr/>
          <p:nvPr/>
        </p:nvSpPr>
        <p:spPr>
          <a:xfrm>
            <a:off x="7096398" y="1590775"/>
            <a:ext cx="4852520" cy="506002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31355448-DB28-3673-8ADC-D30D0B652EC3}"/>
              </a:ext>
            </a:extLst>
          </p:cNvPr>
          <p:cNvSpPr txBox="1"/>
          <p:nvPr/>
        </p:nvSpPr>
        <p:spPr>
          <a:xfrm>
            <a:off x="214839" y="1646943"/>
            <a:ext cx="2903837" cy="292560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cap="all">
                <a:solidFill>
                  <a:schemeClr val="bg1">
                    <a:lumMod val="85000"/>
                  </a:schemeClr>
                </a:solidFill>
                <a:ea typeface="+mn-lt"/>
                <a:cs typeface="+mn-lt"/>
              </a:rPr>
              <a:t>RUBRICS</a:t>
            </a:r>
            <a:r>
              <a:rPr lang="en-US" sz="1600">
                <a:solidFill>
                  <a:schemeClr val="bg1">
                    <a:lumMod val="85000"/>
                  </a:schemeClr>
                </a:solidFill>
                <a:ea typeface="+mn-lt"/>
                <a:cs typeface="+mn-lt"/>
              </a:rPr>
              <a:t> </a:t>
            </a:r>
            <a:endParaRPr lang="en-US">
              <a:solidFill>
                <a:schemeClr val="bg1">
                  <a:lumMod val="85000"/>
                </a:schemeClr>
              </a:solidFill>
            </a:endParaRPr>
          </a:p>
          <a:p>
            <a:r>
              <a:rPr lang="en-US" sz="1050" cap="all">
                <a:solidFill>
                  <a:schemeClr val="bg1">
                    <a:lumMod val="85000"/>
                  </a:schemeClr>
                </a:solidFill>
                <a:ea typeface="+mn-lt"/>
                <a:cs typeface="+mn-lt"/>
              </a:rPr>
              <a:t>FOCUSEs ON THE LEVEL OF QUALITY THAT WILL BE USED TO EVALUATE STUDENT WORK</a:t>
            </a:r>
          </a:p>
          <a:p>
            <a:endParaRPr lang="en-US" sz="800" cap="all">
              <a:solidFill>
                <a:srgbClr val="CCC9C2"/>
              </a:solidFill>
            </a:endParaRPr>
          </a:p>
          <a:p>
            <a:pPr marL="285750" indent="-285750">
              <a:lnSpc>
                <a:spcPct val="120000"/>
              </a:lnSpc>
              <a:spcBef>
                <a:spcPts val="1000"/>
              </a:spcBef>
              <a:buFont typeface="Arial"/>
              <a:buChar char="•"/>
            </a:pPr>
            <a:r>
              <a:rPr lang="en-US" sz="1400">
                <a:ea typeface="+mn-lt"/>
                <a:cs typeface="+mn-lt"/>
              </a:rPr>
              <a:t>Purpose to assess at end of learning period (summative)</a:t>
            </a:r>
          </a:p>
          <a:p>
            <a:pPr marL="285750" indent="-285750">
              <a:lnSpc>
                <a:spcPct val="120000"/>
              </a:lnSpc>
              <a:spcBef>
                <a:spcPts val="1000"/>
              </a:spcBef>
              <a:buFont typeface="Arial"/>
              <a:buChar char="•"/>
            </a:pPr>
            <a:r>
              <a:rPr lang="en-US" sz="1400">
                <a:ea typeface="+mn-lt"/>
                <a:cs typeface="+mn-lt"/>
              </a:rPr>
              <a:t>Identify success criteria at varying levels of achievement</a:t>
            </a:r>
          </a:p>
          <a:p>
            <a:pPr marL="285750" indent="-285750">
              <a:lnSpc>
                <a:spcPct val="120000"/>
              </a:lnSpc>
              <a:spcBef>
                <a:spcPts val="1000"/>
              </a:spcBef>
              <a:buFont typeface="Arial"/>
              <a:buChar char="•"/>
            </a:pPr>
            <a:r>
              <a:rPr lang="en-US" sz="1400">
                <a:ea typeface="+mn-lt"/>
                <a:cs typeface="+mn-lt"/>
              </a:rPr>
              <a:t>Are for assessing specific assignments/tasks/learning experiences</a:t>
            </a:r>
          </a:p>
          <a:p>
            <a:pPr marL="285750" indent="-285750">
              <a:lnSpc>
                <a:spcPct val="120000"/>
              </a:lnSpc>
              <a:spcBef>
                <a:spcPts val="1000"/>
              </a:spcBef>
              <a:buFont typeface="Arial"/>
              <a:buChar char="•"/>
            </a:pPr>
            <a:r>
              <a:rPr lang="en-US" sz="1400">
                <a:ea typeface="+mn-lt"/>
                <a:cs typeface="+mn-lt"/>
              </a:rPr>
              <a:t>The success criteria for proficient is written in positive language, and then the emerging and developing categories are deficits of the success criteria</a:t>
            </a:r>
          </a:p>
        </p:txBody>
      </p:sp>
      <p:sp>
        <p:nvSpPr>
          <p:cNvPr id="10" name="TextBox 9">
            <a:extLst>
              <a:ext uri="{FF2B5EF4-FFF2-40B4-BE49-F238E27FC236}">
                <a16:creationId xmlns:a16="http://schemas.microsoft.com/office/drawing/2014/main" id="{ABDE1FE7-90C9-BCAB-A1FC-C7DE4DD084D3}"/>
              </a:ext>
            </a:extLst>
          </p:cNvPr>
          <p:cNvSpPr txBox="1"/>
          <p:nvPr/>
        </p:nvSpPr>
        <p:spPr>
          <a:xfrm>
            <a:off x="3342408" y="1593116"/>
            <a:ext cx="3553503" cy="5485604"/>
          </a:xfrm>
          <a:prstGeom prst="rect">
            <a:avLst/>
          </a:prstGeom>
          <a:noFill/>
          <a:ln>
            <a:solidFill>
              <a:schemeClr val="bg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cap="all">
                <a:solidFill>
                  <a:schemeClr val="bg1">
                    <a:lumMod val="85000"/>
                  </a:schemeClr>
                </a:solidFill>
                <a:latin typeface="Bembo"/>
                <a:ea typeface="Segoe UI"/>
                <a:cs typeface="Segoe UI"/>
              </a:rPr>
              <a:t>Learning Continuums/Progressions</a:t>
            </a:r>
          </a:p>
          <a:p>
            <a:r>
              <a:rPr lang="en-US" sz="1050" cap="all">
                <a:solidFill>
                  <a:schemeClr val="bg1">
                    <a:lumMod val="85000"/>
                  </a:schemeClr>
                </a:solidFill>
                <a:ea typeface="+mn-lt"/>
                <a:cs typeface="+mn-lt"/>
              </a:rPr>
              <a:t>FOCUSEs ON THE WHAT THE STEPS IN LEARNING LOOK LIKE AS STUDENTS  DEVELOP THEIR UNDERTANDING  OF SKILLS/COMPETENCIES AND CONTENT KNOWLEDGE</a:t>
            </a:r>
          </a:p>
          <a:p>
            <a:endParaRPr lang="en-US" sz="800" cap="all">
              <a:solidFill>
                <a:srgbClr val="CCC9C2"/>
              </a:solidFill>
            </a:endParaRPr>
          </a:p>
          <a:p>
            <a:pPr marL="285750" indent="-285750">
              <a:lnSpc>
                <a:spcPct val="120000"/>
              </a:lnSpc>
              <a:spcBef>
                <a:spcPts val="1000"/>
              </a:spcBef>
              <a:buFont typeface="Arial"/>
              <a:buChar char="•"/>
            </a:pPr>
            <a:r>
              <a:rPr lang="en-US" sz="1400">
                <a:ea typeface="+mn-lt"/>
                <a:cs typeface="+mn-lt"/>
              </a:rPr>
              <a:t>describe continuum of learning: describe what achievement looks like at varying levels of complexity</a:t>
            </a:r>
            <a:endParaRPr lang="en-US" sz="1400">
              <a:latin typeface="Bembo"/>
              <a:ea typeface="+mn-lt"/>
              <a:cs typeface="Arial"/>
            </a:endParaRPr>
          </a:p>
          <a:p>
            <a:pPr marL="285750" indent="-285750">
              <a:lnSpc>
                <a:spcPct val="120000"/>
              </a:lnSpc>
              <a:spcBef>
                <a:spcPts val="1000"/>
              </a:spcBef>
              <a:buFont typeface="Arial"/>
              <a:buChar char="•"/>
            </a:pPr>
            <a:r>
              <a:rPr lang="en-US" sz="1400">
                <a:latin typeface="Bembo"/>
                <a:ea typeface="+mn-lt"/>
                <a:cs typeface="Arial"/>
              </a:rPr>
              <a:t>help identify where students are in their learning, and where they may need additional support</a:t>
            </a:r>
            <a:endParaRPr lang="en-US"/>
          </a:p>
          <a:p>
            <a:pPr marL="285750" indent="-285750">
              <a:lnSpc>
                <a:spcPct val="120000"/>
              </a:lnSpc>
              <a:spcBef>
                <a:spcPts val="1000"/>
              </a:spcBef>
              <a:buFont typeface="Arial"/>
              <a:buChar char="•"/>
            </a:pPr>
            <a:r>
              <a:rPr lang="en-US" sz="1400">
                <a:latin typeface="Bembo"/>
                <a:ea typeface="+mn-lt"/>
                <a:cs typeface="Arial"/>
              </a:rPr>
              <a:t>provide feedback (formative assessment processes)</a:t>
            </a:r>
          </a:p>
          <a:p>
            <a:pPr marL="285750" indent="-285750">
              <a:lnSpc>
                <a:spcPct val="120000"/>
              </a:lnSpc>
              <a:spcBef>
                <a:spcPts val="1000"/>
              </a:spcBef>
              <a:buFont typeface="Arial"/>
              <a:buChar char="•"/>
            </a:pPr>
            <a:r>
              <a:rPr lang="en-US" sz="1400">
                <a:latin typeface="Bembo"/>
                <a:ea typeface="+mn-lt"/>
                <a:cs typeface="Arial"/>
              </a:rPr>
              <a:t>help determine level of achievement at a given point in time (summative assessment)</a:t>
            </a:r>
            <a:endParaRPr lang="en-US" sz="1400">
              <a:latin typeface="Bembo"/>
            </a:endParaRPr>
          </a:p>
          <a:p>
            <a:pPr marL="285750" indent="-285750">
              <a:lnSpc>
                <a:spcPct val="120000"/>
              </a:lnSpc>
              <a:spcBef>
                <a:spcPts val="1000"/>
              </a:spcBef>
              <a:buFont typeface="Arial"/>
              <a:buChar char="•"/>
            </a:pPr>
            <a:r>
              <a:rPr lang="en-US" sz="1400">
                <a:ea typeface="+mn-lt"/>
                <a:cs typeface="+mn-lt"/>
              </a:rPr>
              <a:t>guide and scaffold instruction</a:t>
            </a:r>
            <a:endParaRPr lang="en-US" sz="1400">
              <a:cs typeface="Arial"/>
            </a:endParaRPr>
          </a:p>
          <a:p>
            <a:endParaRPr lang="en-US" sz="1400" cap="all"/>
          </a:p>
          <a:p>
            <a:endParaRPr lang="en-US" sz="1400" cap="all"/>
          </a:p>
          <a:p>
            <a:endParaRPr lang="en-US" sz="1400" cap="all"/>
          </a:p>
        </p:txBody>
      </p:sp>
      <p:sp>
        <p:nvSpPr>
          <p:cNvPr id="11" name="TextBox 10">
            <a:extLst>
              <a:ext uri="{FF2B5EF4-FFF2-40B4-BE49-F238E27FC236}">
                <a16:creationId xmlns:a16="http://schemas.microsoft.com/office/drawing/2014/main" id="{8767B4A1-A1F2-14D2-7935-79C5B727360B}"/>
              </a:ext>
            </a:extLst>
          </p:cNvPr>
          <p:cNvSpPr txBox="1"/>
          <p:nvPr/>
        </p:nvSpPr>
        <p:spPr>
          <a:xfrm>
            <a:off x="7129162" y="1598889"/>
            <a:ext cx="4885286" cy="3886770"/>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cap="all">
                <a:solidFill>
                  <a:schemeClr val="bg1">
                    <a:lumMod val="85000"/>
                  </a:schemeClr>
                </a:solidFill>
                <a:latin typeface="Bembo"/>
                <a:ea typeface="Segoe UI"/>
                <a:cs typeface="Segoe UI"/>
              </a:rPr>
              <a:t>Proficiency scale</a:t>
            </a:r>
            <a:endParaRPr lang="en-US" sz="1600">
              <a:solidFill>
                <a:schemeClr val="bg1">
                  <a:lumMod val="85000"/>
                </a:schemeClr>
              </a:solidFill>
              <a:latin typeface="Bembo"/>
              <a:ea typeface="Segoe UI"/>
              <a:cs typeface="Segoe UI"/>
            </a:endParaRPr>
          </a:p>
          <a:p>
            <a:r>
              <a:rPr lang="en-US" sz="1050" cap="all">
                <a:solidFill>
                  <a:schemeClr val="bg1">
                    <a:lumMod val="85000"/>
                  </a:schemeClr>
                </a:solidFill>
                <a:latin typeface="Bembo"/>
                <a:ea typeface="Segoe UI"/>
                <a:cs typeface="Segoe UI"/>
              </a:rPr>
              <a:t>Focuses on Describing WHAT THE STEPS IN LEARNING LOOK LIKE AS STUDENTS' PROGRESS IN THEIR UNDERTANDING and demonstration OF SKILLS/COMPETENCIES AND CONTENT KNOWLEDGE, provides a clear framework to guide instruction, assessment, and feedback for both students &amp; teachers</a:t>
            </a:r>
          </a:p>
          <a:p>
            <a:endParaRPr lang="en-US" sz="1000" cap="all">
              <a:solidFill>
                <a:srgbClr val="CCC9C2"/>
              </a:solidFill>
              <a:ea typeface="+mn-lt"/>
              <a:cs typeface="Segoe UI"/>
            </a:endParaRPr>
          </a:p>
          <a:p>
            <a:pPr marL="285750" indent="-285750">
              <a:lnSpc>
                <a:spcPct val="120000"/>
              </a:lnSpc>
              <a:spcBef>
                <a:spcPts val="1000"/>
              </a:spcBef>
              <a:buFont typeface="Arial,Sans-Serif"/>
              <a:buChar char="•"/>
            </a:pPr>
            <a:r>
              <a:rPr lang="en-US" sz="1400">
                <a:ea typeface="+mn-lt"/>
                <a:cs typeface="+mn-lt"/>
              </a:rPr>
              <a:t>Purpose is to measure student learning over time and determine whether students are meeting specific learning standards/goals</a:t>
            </a:r>
          </a:p>
          <a:p>
            <a:pPr marL="285750" indent="-285750">
              <a:lnSpc>
                <a:spcPct val="120000"/>
              </a:lnSpc>
              <a:spcBef>
                <a:spcPts val="1000"/>
              </a:spcBef>
              <a:buFont typeface="Arial"/>
              <a:buChar char="•"/>
            </a:pPr>
            <a:r>
              <a:rPr lang="en-US" sz="1400"/>
              <a:t>Provide a clear picture or description of what students should know and be able to do at each level of proficiency of a particular</a:t>
            </a:r>
            <a:r>
              <a:rPr lang="en-US" sz="1400">
                <a:ea typeface="+mn-lt"/>
                <a:cs typeface="+mn-lt"/>
              </a:rPr>
              <a:t>  competency/skill, concept, knowledge base</a:t>
            </a:r>
          </a:p>
          <a:p>
            <a:pPr marL="285750" indent="-285750">
              <a:lnSpc>
                <a:spcPct val="120000"/>
              </a:lnSpc>
              <a:spcBef>
                <a:spcPts val="1000"/>
              </a:spcBef>
              <a:buFont typeface="Arial,Sans-Serif"/>
              <a:buChar char="•"/>
            </a:pPr>
            <a:r>
              <a:rPr lang="en-US" sz="1400"/>
              <a:t>Help teachers assess student achievement and to provide targeted feedback to identify strengths and next steps to support further growth and improvement, also guides the teacher's next steps and strategies to scaffold instruction</a:t>
            </a:r>
          </a:p>
          <a:p>
            <a:pPr marL="285750" indent="-285750">
              <a:lnSpc>
                <a:spcPct val="120000"/>
              </a:lnSpc>
              <a:spcBef>
                <a:spcPts val="1000"/>
              </a:spcBef>
              <a:buFont typeface="Arial,Sans-Serif"/>
              <a:buChar char="•"/>
            </a:pPr>
            <a:r>
              <a:rPr lang="en-US" sz="1400"/>
              <a:t>Students can track their own progress &amp; identify strengths</a:t>
            </a:r>
          </a:p>
          <a:p>
            <a:pPr>
              <a:lnSpc>
                <a:spcPct val="120000"/>
              </a:lnSpc>
              <a:spcBef>
                <a:spcPts val="1000"/>
              </a:spcBef>
            </a:pPr>
            <a:endParaRPr lang="en-US" sz="1400"/>
          </a:p>
          <a:p>
            <a:pPr marL="285750" indent="-285750">
              <a:lnSpc>
                <a:spcPct val="120000"/>
              </a:lnSpc>
              <a:spcBef>
                <a:spcPts val="1000"/>
              </a:spcBef>
              <a:buFont typeface="Arial,Sans-Serif"/>
              <a:buChar char="•"/>
            </a:pPr>
            <a:endParaRPr lang="en-US" sz="1400"/>
          </a:p>
          <a:p>
            <a:pPr marL="285750" indent="-285750">
              <a:lnSpc>
                <a:spcPct val="120000"/>
              </a:lnSpc>
              <a:spcBef>
                <a:spcPts val="1000"/>
              </a:spcBef>
              <a:buFont typeface="Arial,Sans-Serif"/>
              <a:buChar char="•"/>
            </a:pPr>
            <a:endParaRPr lang="en-US" sz="1400"/>
          </a:p>
        </p:txBody>
      </p:sp>
      <p:pic>
        <p:nvPicPr>
          <p:cNvPr id="16" name="Audio 15">
            <a:hlinkClick r:id="" action="ppaction://media"/>
            <a:extLst>
              <a:ext uri="{FF2B5EF4-FFF2-40B4-BE49-F238E27FC236}">
                <a16:creationId xmlns:a16="http://schemas.microsoft.com/office/drawing/2014/main" id="{69E83B38-2F21-29C1-FB94-D71259F5794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413773520"/>
      </p:ext>
    </p:extLst>
  </p:cSld>
  <p:clrMapOvr>
    <a:masterClrMapping/>
  </p:clrMapOvr>
  <mc:AlternateContent xmlns:mc="http://schemas.openxmlformats.org/markup-compatibility/2006">
    <mc:Choice xmlns:p14="http://schemas.microsoft.com/office/powerpoint/2010/main" Requires="p14">
      <p:transition spd="slow" p14:dur="2000" advTm="70136"/>
    </mc:Choice>
    <mc:Fallback>
      <p:transition spd="slow" advTm="701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6C3B3CB-3223-2AF2-9C36-9C57B7E85448}"/>
              </a:ext>
            </a:extLst>
          </p:cNvPr>
          <p:cNvSpPr>
            <a:spLocks noGrp="1"/>
          </p:cNvSpPr>
          <p:nvPr>
            <p:ph idx="1"/>
          </p:nvPr>
        </p:nvSpPr>
        <p:spPr>
          <a:xfrm>
            <a:off x="454501" y="438693"/>
            <a:ext cx="11614802" cy="1544727"/>
          </a:xfrm>
        </p:spPr>
        <p:txBody>
          <a:bodyPr vert="horz" lIns="91440" tIns="45720" rIns="91440" bIns="45720" rtlCol="0" anchor="t">
            <a:normAutofit/>
          </a:bodyPr>
          <a:lstStyle/>
          <a:p>
            <a:pPr marL="0" indent="0">
              <a:buNone/>
            </a:pPr>
            <a:r>
              <a:rPr lang="en-US" sz="2800" b="1"/>
              <a:t>PROFICIENCY – What students know and what they can do</a:t>
            </a:r>
          </a:p>
        </p:txBody>
      </p:sp>
      <p:sp>
        <p:nvSpPr>
          <p:cNvPr id="25" name="Oval 24">
            <a:extLst>
              <a:ext uri="{FF2B5EF4-FFF2-40B4-BE49-F238E27FC236}">
                <a16:creationId xmlns:a16="http://schemas.microsoft.com/office/drawing/2014/main" id="{B9C4C61E-8A1C-A73C-3907-3C36BE0C14F0}"/>
              </a:ext>
            </a:extLst>
          </p:cNvPr>
          <p:cNvSpPr/>
          <p:nvPr/>
        </p:nvSpPr>
        <p:spPr>
          <a:xfrm>
            <a:off x="1804748" y="2174816"/>
            <a:ext cx="8575523" cy="3991427"/>
          </a:xfrm>
          <a:prstGeom prst="ellipse">
            <a:avLst/>
          </a:prstGeom>
          <a:solidFill>
            <a:schemeClr val="accent3">
              <a:lumMod val="50000"/>
            </a:schemeClr>
          </a:solidFill>
          <a:ln w="5715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t>EMERGING</a:t>
            </a:r>
          </a:p>
        </p:txBody>
      </p:sp>
      <p:sp>
        <p:nvSpPr>
          <p:cNvPr id="24" name="Oval 23">
            <a:extLst>
              <a:ext uri="{FF2B5EF4-FFF2-40B4-BE49-F238E27FC236}">
                <a16:creationId xmlns:a16="http://schemas.microsoft.com/office/drawing/2014/main" id="{833E09F0-E419-CDC7-BF13-DC407B539E5B}"/>
              </a:ext>
            </a:extLst>
          </p:cNvPr>
          <p:cNvSpPr/>
          <p:nvPr/>
        </p:nvSpPr>
        <p:spPr>
          <a:xfrm>
            <a:off x="1705427" y="2592683"/>
            <a:ext cx="6894283" cy="3156856"/>
          </a:xfrm>
          <a:prstGeom prst="ellipse">
            <a:avLst/>
          </a:prstGeom>
          <a:solidFill>
            <a:schemeClr val="accent3">
              <a:lumMod val="75000"/>
            </a:schemeClr>
          </a:solidFill>
          <a:ln w="5715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t>EMERGING</a:t>
            </a:r>
          </a:p>
        </p:txBody>
      </p:sp>
      <p:sp>
        <p:nvSpPr>
          <p:cNvPr id="23" name="Oval 22">
            <a:extLst>
              <a:ext uri="{FF2B5EF4-FFF2-40B4-BE49-F238E27FC236}">
                <a16:creationId xmlns:a16="http://schemas.microsoft.com/office/drawing/2014/main" id="{870027E5-64AF-C3CD-6922-B5CEAA6ADECA}"/>
              </a:ext>
            </a:extLst>
          </p:cNvPr>
          <p:cNvSpPr/>
          <p:nvPr/>
        </p:nvSpPr>
        <p:spPr>
          <a:xfrm>
            <a:off x="1705078" y="2973100"/>
            <a:ext cx="4801808" cy="2394856"/>
          </a:xfrm>
          <a:prstGeom prst="ellipse">
            <a:avLst/>
          </a:prstGeom>
          <a:solidFill>
            <a:schemeClr val="accent1">
              <a:lumMod val="60000"/>
              <a:lumOff val="40000"/>
            </a:schemeClr>
          </a:solidFill>
          <a:ln w="5715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r"/>
            <a:r>
              <a:rPr lang="en-US" sz="1600"/>
              <a:t>                  </a:t>
            </a:r>
          </a:p>
        </p:txBody>
      </p:sp>
      <p:sp>
        <p:nvSpPr>
          <p:cNvPr id="22" name="Oval 21">
            <a:extLst>
              <a:ext uri="{FF2B5EF4-FFF2-40B4-BE49-F238E27FC236}">
                <a16:creationId xmlns:a16="http://schemas.microsoft.com/office/drawing/2014/main" id="{B7F41834-DF5D-2E1F-CF31-69F612099952}"/>
              </a:ext>
            </a:extLst>
          </p:cNvPr>
          <p:cNvSpPr/>
          <p:nvPr/>
        </p:nvSpPr>
        <p:spPr>
          <a:xfrm>
            <a:off x="1681238" y="3407483"/>
            <a:ext cx="2733523" cy="1439333"/>
          </a:xfrm>
          <a:prstGeom prst="ellipse">
            <a:avLst/>
          </a:prstGeom>
          <a:solidFill>
            <a:schemeClr val="accent3">
              <a:lumMod val="40000"/>
              <a:lumOff val="60000"/>
            </a:schemeClr>
          </a:solidFill>
          <a:ln w="5715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6" name="TextBox 25">
            <a:extLst>
              <a:ext uri="{FF2B5EF4-FFF2-40B4-BE49-F238E27FC236}">
                <a16:creationId xmlns:a16="http://schemas.microsoft.com/office/drawing/2014/main" id="{1EC777E7-D56D-01DC-8B2A-C5B43BD7C984}"/>
              </a:ext>
            </a:extLst>
          </p:cNvPr>
          <p:cNvSpPr txBox="1"/>
          <p:nvPr/>
        </p:nvSpPr>
        <p:spPr>
          <a:xfrm>
            <a:off x="4424298" y="4047019"/>
            <a:ext cx="1838475"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ea typeface="+mn-lt"/>
                <a:cs typeface="+mn-lt"/>
              </a:rPr>
              <a:t>DEVELOPING</a:t>
            </a:r>
            <a:endParaRPr lang="en-US"/>
          </a:p>
          <a:p>
            <a:pPr algn="l"/>
            <a:endParaRPr lang="en-US"/>
          </a:p>
        </p:txBody>
      </p:sp>
      <p:sp>
        <p:nvSpPr>
          <p:cNvPr id="27" name="TextBox 26">
            <a:extLst>
              <a:ext uri="{FF2B5EF4-FFF2-40B4-BE49-F238E27FC236}">
                <a16:creationId xmlns:a16="http://schemas.microsoft.com/office/drawing/2014/main" id="{2A99A07D-3BE2-9302-B23E-5EA871E4443D}"/>
              </a:ext>
            </a:extLst>
          </p:cNvPr>
          <p:cNvSpPr txBox="1"/>
          <p:nvPr/>
        </p:nvSpPr>
        <p:spPr>
          <a:xfrm>
            <a:off x="6543523" y="4047018"/>
            <a:ext cx="1838475"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ea typeface="+mn-lt"/>
                <a:cs typeface="+mn-lt"/>
              </a:rPr>
              <a:t>PROFICIENT</a:t>
            </a:r>
            <a:endParaRPr lang="en-US"/>
          </a:p>
          <a:p>
            <a:pPr algn="l"/>
            <a:endParaRPr lang="en-US"/>
          </a:p>
        </p:txBody>
      </p:sp>
      <p:sp>
        <p:nvSpPr>
          <p:cNvPr id="28" name="TextBox 27">
            <a:extLst>
              <a:ext uri="{FF2B5EF4-FFF2-40B4-BE49-F238E27FC236}">
                <a16:creationId xmlns:a16="http://schemas.microsoft.com/office/drawing/2014/main" id="{162B0AA2-4FE6-B66A-BBEB-8BE4FD42C1E8}"/>
              </a:ext>
            </a:extLst>
          </p:cNvPr>
          <p:cNvSpPr txBox="1"/>
          <p:nvPr/>
        </p:nvSpPr>
        <p:spPr>
          <a:xfrm>
            <a:off x="8534469" y="4047018"/>
            <a:ext cx="1838475"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ea typeface="+mn-lt"/>
                <a:cs typeface="+mn-lt"/>
              </a:rPr>
              <a:t>EXTENDING</a:t>
            </a:r>
            <a:endParaRPr lang="en-US"/>
          </a:p>
          <a:p>
            <a:pPr algn="l"/>
            <a:endParaRPr lang="en-US"/>
          </a:p>
        </p:txBody>
      </p:sp>
      <p:sp>
        <p:nvSpPr>
          <p:cNvPr id="29" name="TextBox 28">
            <a:extLst>
              <a:ext uri="{FF2B5EF4-FFF2-40B4-BE49-F238E27FC236}">
                <a16:creationId xmlns:a16="http://schemas.microsoft.com/office/drawing/2014/main" id="{39C1AEA8-5E45-C6FB-1B6A-6D45FAB4234F}"/>
              </a:ext>
            </a:extLst>
          </p:cNvPr>
          <p:cNvSpPr txBox="1"/>
          <p:nvPr/>
        </p:nvSpPr>
        <p:spPr>
          <a:xfrm>
            <a:off x="2130622" y="4127615"/>
            <a:ext cx="1838475"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ea typeface="+mn-lt"/>
                <a:cs typeface="+mn-lt"/>
              </a:rPr>
              <a:t>EMERGING</a:t>
            </a:r>
            <a:endParaRPr lang="en-US"/>
          </a:p>
          <a:p>
            <a:pPr algn="l"/>
            <a:endParaRPr lang="en-US"/>
          </a:p>
        </p:txBody>
      </p:sp>
      <p:pic>
        <p:nvPicPr>
          <p:cNvPr id="2" name="Picture 3" descr="Diagram&#10;&#10;Description automatically generated">
            <a:extLst>
              <a:ext uri="{FF2B5EF4-FFF2-40B4-BE49-F238E27FC236}">
                <a16:creationId xmlns:a16="http://schemas.microsoft.com/office/drawing/2014/main" id="{D4C42242-9453-D2F3-4DC2-DA17C02FADEE}"/>
              </a:ext>
            </a:extLst>
          </p:cNvPr>
          <p:cNvPicPr>
            <a:picLocks noChangeAspect="1"/>
          </p:cNvPicPr>
          <p:nvPr/>
        </p:nvPicPr>
        <p:blipFill>
          <a:blip r:embed="rId5"/>
          <a:stretch>
            <a:fillRect/>
          </a:stretch>
        </p:blipFill>
        <p:spPr>
          <a:xfrm>
            <a:off x="10195301" y="183596"/>
            <a:ext cx="1431088" cy="1383088"/>
          </a:xfrm>
          <a:prstGeom prst="rect">
            <a:avLst/>
          </a:prstGeom>
        </p:spPr>
      </p:pic>
      <p:sp>
        <p:nvSpPr>
          <p:cNvPr id="5" name="Arrow">
            <a:extLst>
              <a:ext uri="{FF2B5EF4-FFF2-40B4-BE49-F238E27FC236}">
                <a16:creationId xmlns:a16="http://schemas.microsoft.com/office/drawing/2014/main" id="{C17EF535-268A-92D2-5EB4-AC59BCDEF22B}"/>
              </a:ext>
            </a:extLst>
          </p:cNvPr>
          <p:cNvSpPr/>
          <p:nvPr/>
        </p:nvSpPr>
        <p:spPr>
          <a:xfrm>
            <a:off x="610020" y="1341567"/>
            <a:ext cx="9770698" cy="752721"/>
          </a:xfrm>
          <a:prstGeom prst="rightArrow">
            <a:avLst>
              <a:gd name="adj1" fmla="val 51173"/>
              <a:gd name="adj2" fmla="val 55510"/>
            </a:avLst>
          </a:prstGeom>
          <a:gradFill flip="none" rotWithShape="1">
            <a:gsLst>
              <a:gs pos="5000">
                <a:schemeClr val="accent3">
                  <a:lumMod val="0"/>
                  <a:lumOff val="100000"/>
                </a:schemeClr>
              </a:gs>
              <a:gs pos="47000">
                <a:schemeClr val="accent3">
                  <a:lumMod val="89000"/>
                </a:schemeClr>
              </a:gs>
              <a:gs pos="86000">
                <a:schemeClr val="accent3">
                  <a:lumMod val="50000"/>
                </a:schemeClr>
              </a:gs>
              <a:gs pos="100000">
                <a:schemeClr val="accent3">
                  <a:lumMod val="70000"/>
                </a:schemeClr>
              </a:gs>
            </a:gsLst>
            <a:lin ang="3000000" scaled="0"/>
            <a:tileRect/>
          </a:gradFill>
          <a:ln w="25400">
            <a:solidFill>
              <a:srgbClr val="FFFFFF"/>
            </a:solidFill>
            <a:miter lim="400000"/>
          </a:ln>
        </p:spPr>
        <p:txBody>
          <a:bodyPr lIns="35719" tIns="35719" rIns="35719" bIns="35719" anchor="ctr"/>
          <a:lstStyle/>
          <a:p>
            <a:pPr defTabSz="410766">
              <a:defRPr sz="4200">
                <a:solidFill>
                  <a:srgbClr val="EEEEEE"/>
                </a:solidFill>
                <a:effectLst>
                  <a:outerShdw blurRad="25400" dist="25400" dir="2388334" rotWithShape="0">
                    <a:srgbClr val="000000">
                      <a:alpha val="79310"/>
                    </a:srgbClr>
                  </a:outerShdw>
                </a:effectLst>
                <a:latin typeface="Helvetica Neue Bold Condensed"/>
                <a:ea typeface="Helvetica Neue Bold Condensed"/>
                <a:cs typeface="Helvetica Neue Bold Condensed"/>
                <a:sym typeface="Helvetica Neue Bold Condensed"/>
              </a:defRPr>
            </a:pPr>
            <a:r>
              <a:rPr lang="en-US" sz="2800">
                <a:solidFill>
                  <a:srgbClr val="FFFFFF"/>
                </a:solidFill>
                <a:latin typeface="Helvetica Neue"/>
              </a:rPr>
              <a:t>                          </a:t>
            </a:r>
            <a:r>
              <a:rPr lang="en-US" sz="2800">
                <a:solidFill>
                  <a:srgbClr val="FFFFFF"/>
                </a:solidFill>
                <a:latin typeface="Georgia Pro Light"/>
              </a:rPr>
              <a:t> LEARNING  STANDARD/GOAL</a:t>
            </a:r>
            <a:endParaRPr sz="2100">
              <a:latin typeface="Georgia Pro Light"/>
            </a:endParaRPr>
          </a:p>
        </p:txBody>
      </p:sp>
      <p:pic>
        <p:nvPicPr>
          <p:cNvPr id="4" name="Audio 3">
            <a:hlinkClick r:id="" action="ppaction://media"/>
            <a:extLst>
              <a:ext uri="{FF2B5EF4-FFF2-40B4-BE49-F238E27FC236}">
                <a16:creationId xmlns:a16="http://schemas.microsoft.com/office/drawing/2014/main" id="{A2376C3B-663B-BD40-A34C-0D097F942F2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553769310"/>
      </p:ext>
    </p:extLst>
  </p:cSld>
  <p:clrMapOvr>
    <a:masterClrMapping/>
  </p:clrMapOvr>
  <mc:AlternateContent xmlns:mc="http://schemas.openxmlformats.org/markup-compatibility/2006">
    <mc:Choice xmlns:p14="http://schemas.microsoft.com/office/powerpoint/2010/main" Requires="p14">
      <p:transition spd="slow" p14:dur="2000" advTm="28949"/>
    </mc:Choice>
    <mc:Fallback>
      <p:transition spd="slow" advTm="289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6C3B3CB-3223-2AF2-9C36-9C57B7E85448}"/>
              </a:ext>
            </a:extLst>
          </p:cNvPr>
          <p:cNvSpPr>
            <a:spLocks noGrp="1"/>
          </p:cNvSpPr>
          <p:nvPr>
            <p:ph idx="1"/>
          </p:nvPr>
        </p:nvSpPr>
        <p:spPr>
          <a:xfrm>
            <a:off x="454501" y="438693"/>
            <a:ext cx="11614802" cy="1544727"/>
          </a:xfrm>
        </p:spPr>
        <p:txBody>
          <a:bodyPr vert="horz" lIns="91440" tIns="45720" rIns="91440" bIns="45720" rtlCol="0" anchor="t">
            <a:normAutofit/>
          </a:bodyPr>
          <a:lstStyle/>
          <a:p>
            <a:pPr marL="0" indent="0">
              <a:buNone/>
            </a:pPr>
            <a:r>
              <a:rPr lang="en-US" sz="2800" b="1"/>
              <a:t>PROFICIENCY – What students know and what they can do</a:t>
            </a:r>
          </a:p>
        </p:txBody>
      </p:sp>
      <p:sp>
        <p:nvSpPr>
          <p:cNvPr id="25" name="Oval 24">
            <a:extLst>
              <a:ext uri="{FF2B5EF4-FFF2-40B4-BE49-F238E27FC236}">
                <a16:creationId xmlns:a16="http://schemas.microsoft.com/office/drawing/2014/main" id="{B9C4C61E-8A1C-A73C-3907-3C36BE0C14F0}"/>
              </a:ext>
            </a:extLst>
          </p:cNvPr>
          <p:cNvSpPr/>
          <p:nvPr/>
        </p:nvSpPr>
        <p:spPr>
          <a:xfrm>
            <a:off x="1804748" y="2174816"/>
            <a:ext cx="8575523" cy="3991427"/>
          </a:xfrm>
          <a:prstGeom prst="ellipse">
            <a:avLst/>
          </a:prstGeom>
          <a:solidFill>
            <a:schemeClr val="accent3">
              <a:lumMod val="50000"/>
            </a:schemeClr>
          </a:solidFill>
          <a:ln w="5715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t>EMERGING</a:t>
            </a:r>
          </a:p>
        </p:txBody>
      </p:sp>
      <p:sp>
        <p:nvSpPr>
          <p:cNvPr id="24" name="Oval 23">
            <a:extLst>
              <a:ext uri="{FF2B5EF4-FFF2-40B4-BE49-F238E27FC236}">
                <a16:creationId xmlns:a16="http://schemas.microsoft.com/office/drawing/2014/main" id="{833E09F0-E419-CDC7-BF13-DC407B539E5B}"/>
              </a:ext>
            </a:extLst>
          </p:cNvPr>
          <p:cNvSpPr/>
          <p:nvPr/>
        </p:nvSpPr>
        <p:spPr>
          <a:xfrm>
            <a:off x="1705427" y="2592683"/>
            <a:ext cx="6894283" cy="3156856"/>
          </a:xfrm>
          <a:prstGeom prst="ellipse">
            <a:avLst/>
          </a:prstGeom>
          <a:solidFill>
            <a:schemeClr val="accent3">
              <a:lumMod val="75000"/>
            </a:schemeClr>
          </a:solidFill>
          <a:ln w="5715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t>EMERGING</a:t>
            </a:r>
          </a:p>
        </p:txBody>
      </p:sp>
      <p:sp>
        <p:nvSpPr>
          <p:cNvPr id="23" name="Oval 22">
            <a:extLst>
              <a:ext uri="{FF2B5EF4-FFF2-40B4-BE49-F238E27FC236}">
                <a16:creationId xmlns:a16="http://schemas.microsoft.com/office/drawing/2014/main" id="{870027E5-64AF-C3CD-6922-B5CEAA6ADECA}"/>
              </a:ext>
            </a:extLst>
          </p:cNvPr>
          <p:cNvSpPr/>
          <p:nvPr/>
        </p:nvSpPr>
        <p:spPr>
          <a:xfrm>
            <a:off x="1705078" y="2973100"/>
            <a:ext cx="4801808" cy="2394856"/>
          </a:xfrm>
          <a:prstGeom prst="ellipse">
            <a:avLst/>
          </a:prstGeom>
          <a:solidFill>
            <a:schemeClr val="accent1">
              <a:lumMod val="60000"/>
              <a:lumOff val="40000"/>
            </a:schemeClr>
          </a:solidFill>
          <a:ln w="5715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r"/>
            <a:r>
              <a:rPr lang="en-US" sz="1600"/>
              <a:t>                  </a:t>
            </a:r>
          </a:p>
        </p:txBody>
      </p:sp>
      <p:sp>
        <p:nvSpPr>
          <p:cNvPr id="22" name="Oval 21">
            <a:extLst>
              <a:ext uri="{FF2B5EF4-FFF2-40B4-BE49-F238E27FC236}">
                <a16:creationId xmlns:a16="http://schemas.microsoft.com/office/drawing/2014/main" id="{B7F41834-DF5D-2E1F-CF31-69F612099952}"/>
              </a:ext>
            </a:extLst>
          </p:cNvPr>
          <p:cNvSpPr/>
          <p:nvPr/>
        </p:nvSpPr>
        <p:spPr>
          <a:xfrm>
            <a:off x="1681238" y="3407483"/>
            <a:ext cx="2733523" cy="1439333"/>
          </a:xfrm>
          <a:prstGeom prst="ellipse">
            <a:avLst/>
          </a:prstGeom>
          <a:solidFill>
            <a:schemeClr val="accent3">
              <a:lumMod val="40000"/>
              <a:lumOff val="60000"/>
            </a:schemeClr>
          </a:solidFill>
          <a:ln w="5715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6" name="TextBox 25">
            <a:extLst>
              <a:ext uri="{FF2B5EF4-FFF2-40B4-BE49-F238E27FC236}">
                <a16:creationId xmlns:a16="http://schemas.microsoft.com/office/drawing/2014/main" id="{1EC777E7-D56D-01DC-8B2A-C5B43BD7C984}"/>
              </a:ext>
            </a:extLst>
          </p:cNvPr>
          <p:cNvSpPr txBox="1"/>
          <p:nvPr/>
        </p:nvSpPr>
        <p:spPr>
          <a:xfrm>
            <a:off x="4424298" y="4047019"/>
            <a:ext cx="1838475"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ea typeface="+mn-lt"/>
                <a:cs typeface="+mn-lt"/>
              </a:rPr>
              <a:t>DEVELOPING</a:t>
            </a:r>
            <a:endParaRPr lang="en-US"/>
          </a:p>
          <a:p>
            <a:pPr algn="l"/>
            <a:endParaRPr lang="en-US"/>
          </a:p>
        </p:txBody>
      </p:sp>
      <p:sp>
        <p:nvSpPr>
          <p:cNvPr id="27" name="TextBox 26">
            <a:extLst>
              <a:ext uri="{FF2B5EF4-FFF2-40B4-BE49-F238E27FC236}">
                <a16:creationId xmlns:a16="http://schemas.microsoft.com/office/drawing/2014/main" id="{2A99A07D-3BE2-9302-B23E-5EA871E4443D}"/>
              </a:ext>
            </a:extLst>
          </p:cNvPr>
          <p:cNvSpPr txBox="1"/>
          <p:nvPr/>
        </p:nvSpPr>
        <p:spPr>
          <a:xfrm>
            <a:off x="6543523" y="4047018"/>
            <a:ext cx="1838475"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ea typeface="+mn-lt"/>
                <a:cs typeface="+mn-lt"/>
              </a:rPr>
              <a:t>PROFICIENT</a:t>
            </a:r>
            <a:endParaRPr lang="en-US"/>
          </a:p>
          <a:p>
            <a:pPr algn="l"/>
            <a:endParaRPr lang="en-US"/>
          </a:p>
        </p:txBody>
      </p:sp>
      <p:sp>
        <p:nvSpPr>
          <p:cNvPr id="28" name="TextBox 27">
            <a:extLst>
              <a:ext uri="{FF2B5EF4-FFF2-40B4-BE49-F238E27FC236}">
                <a16:creationId xmlns:a16="http://schemas.microsoft.com/office/drawing/2014/main" id="{162B0AA2-4FE6-B66A-BBEB-8BE4FD42C1E8}"/>
              </a:ext>
            </a:extLst>
          </p:cNvPr>
          <p:cNvSpPr txBox="1"/>
          <p:nvPr/>
        </p:nvSpPr>
        <p:spPr>
          <a:xfrm>
            <a:off x="8534469" y="4047018"/>
            <a:ext cx="1838475"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ea typeface="+mn-lt"/>
                <a:cs typeface="+mn-lt"/>
              </a:rPr>
              <a:t>EXTENDING</a:t>
            </a:r>
            <a:endParaRPr lang="en-US"/>
          </a:p>
          <a:p>
            <a:pPr algn="l"/>
            <a:endParaRPr lang="en-US"/>
          </a:p>
        </p:txBody>
      </p:sp>
      <p:sp>
        <p:nvSpPr>
          <p:cNvPr id="29" name="TextBox 28">
            <a:extLst>
              <a:ext uri="{FF2B5EF4-FFF2-40B4-BE49-F238E27FC236}">
                <a16:creationId xmlns:a16="http://schemas.microsoft.com/office/drawing/2014/main" id="{39C1AEA8-5E45-C6FB-1B6A-6D45FAB4234F}"/>
              </a:ext>
            </a:extLst>
          </p:cNvPr>
          <p:cNvSpPr txBox="1"/>
          <p:nvPr/>
        </p:nvSpPr>
        <p:spPr>
          <a:xfrm>
            <a:off x="2130622" y="4127615"/>
            <a:ext cx="1838475"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ea typeface="+mn-lt"/>
                <a:cs typeface="+mn-lt"/>
              </a:rPr>
              <a:t>EMERGING</a:t>
            </a:r>
            <a:endParaRPr lang="en-US"/>
          </a:p>
          <a:p>
            <a:pPr algn="l"/>
            <a:endParaRPr lang="en-US"/>
          </a:p>
        </p:txBody>
      </p:sp>
      <p:pic>
        <p:nvPicPr>
          <p:cNvPr id="2" name="Picture 3" descr="Diagram&#10;&#10;Description automatically generated">
            <a:extLst>
              <a:ext uri="{FF2B5EF4-FFF2-40B4-BE49-F238E27FC236}">
                <a16:creationId xmlns:a16="http://schemas.microsoft.com/office/drawing/2014/main" id="{D4C42242-9453-D2F3-4DC2-DA17C02FADEE}"/>
              </a:ext>
            </a:extLst>
          </p:cNvPr>
          <p:cNvPicPr>
            <a:picLocks noChangeAspect="1"/>
          </p:cNvPicPr>
          <p:nvPr/>
        </p:nvPicPr>
        <p:blipFill>
          <a:blip r:embed="rId5"/>
          <a:stretch>
            <a:fillRect/>
          </a:stretch>
        </p:blipFill>
        <p:spPr>
          <a:xfrm>
            <a:off x="10195301" y="183596"/>
            <a:ext cx="1431088" cy="1383088"/>
          </a:xfrm>
          <a:prstGeom prst="rect">
            <a:avLst/>
          </a:prstGeom>
        </p:spPr>
      </p:pic>
      <p:sp>
        <p:nvSpPr>
          <p:cNvPr id="5" name="Arrow">
            <a:extLst>
              <a:ext uri="{FF2B5EF4-FFF2-40B4-BE49-F238E27FC236}">
                <a16:creationId xmlns:a16="http://schemas.microsoft.com/office/drawing/2014/main" id="{C17EF535-268A-92D2-5EB4-AC59BCDEF22B}"/>
              </a:ext>
            </a:extLst>
          </p:cNvPr>
          <p:cNvSpPr/>
          <p:nvPr/>
        </p:nvSpPr>
        <p:spPr>
          <a:xfrm>
            <a:off x="610020" y="1341567"/>
            <a:ext cx="9770698" cy="752721"/>
          </a:xfrm>
          <a:prstGeom prst="rightArrow">
            <a:avLst>
              <a:gd name="adj1" fmla="val 51173"/>
              <a:gd name="adj2" fmla="val 55510"/>
            </a:avLst>
          </a:prstGeom>
          <a:gradFill flip="none" rotWithShape="1">
            <a:gsLst>
              <a:gs pos="5000">
                <a:schemeClr val="accent3">
                  <a:lumMod val="0"/>
                  <a:lumOff val="100000"/>
                </a:schemeClr>
              </a:gs>
              <a:gs pos="47000">
                <a:schemeClr val="accent3">
                  <a:lumMod val="89000"/>
                </a:schemeClr>
              </a:gs>
              <a:gs pos="86000">
                <a:schemeClr val="accent3">
                  <a:lumMod val="50000"/>
                </a:schemeClr>
              </a:gs>
              <a:gs pos="100000">
                <a:schemeClr val="accent3">
                  <a:lumMod val="70000"/>
                </a:schemeClr>
              </a:gs>
            </a:gsLst>
            <a:lin ang="3000000" scaled="0"/>
            <a:tileRect/>
          </a:gradFill>
          <a:ln w="25400">
            <a:solidFill>
              <a:srgbClr val="FFFFFF"/>
            </a:solidFill>
            <a:miter lim="400000"/>
          </a:ln>
        </p:spPr>
        <p:txBody>
          <a:bodyPr lIns="35719" tIns="35719" rIns="35719" bIns="35719" anchor="ctr"/>
          <a:lstStyle/>
          <a:p>
            <a:pPr defTabSz="410766">
              <a:defRPr sz="4200">
                <a:solidFill>
                  <a:srgbClr val="EEEEEE"/>
                </a:solidFill>
                <a:effectLst>
                  <a:outerShdw blurRad="25400" dist="25400" dir="2388334" rotWithShape="0">
                    <a:srgbClr val="000000">
                      <a:alpha val="79310"/>
                    </a:srgbClr>
                  </a:outerShdw>
                </a:effectLst>
                <a:latin typeface="Helvetica Neue Bold Condensed"/>
                <a:ea typeface="Helvetica Neue Bold Condensed"/>
                <a:cs typeface="Helvetica Neue Bold Condensed"/>
                <a:sym typeface="Helvetica Neue Bold Condensed"/>
              </a:defRPr>
            </a:pPr>
            <a:r>
              <a:rPr lang="en-US" sz="2800">
                <a:solidFill>
                  <a:srgbClr val="FFFFFF"/>
                </a:solidFill>
                <a:latin typeface="Helvetica Neue"/>
              </a:rPr>
              <a:t>                          </a:t>
            </a:r>
            <a:r>
              <a:rPr lang="en-US" sz="2800">
                <a:solidFill>
                  <a:srgbClr val="FFFFFF"/>
                </a:solidFill>
                <a:latin typeface="Georgia Pro Light"/>
              </a:rPr>
              <a:t> LEARNING  STANDARD/GOAL</a:t>
            </a:r>
            <a:endParaRPr sz="2100">
              <a:latin typeface="Georgia Pro Light"/>
            </a:endParaRPr>
          </a:p>
        </p:txBody>
      </p:sp>
      <p:sp>
        <p:nvSpPr>
          <p:cNvPr id="6" name="Positive">
            <a:extLst>
              <a:ext uri="{FF2B5EF4-FFF2-40B4-BE49-F238E27FC236}">
                <a16:creationId xmlns:a16="http://schemas.microsoft.com/office/drawing/2014/main" id="{13A99152-850B-DBCB-B0A7-1162A9AAE795}"/>
              </a:ext>
            </a:extLst>
          </p:cNvPr>
          <p:cNvSpPr txBox="1"/>
          <p:nvPr/>
        </p:nvSpPr>
        <p:spPr>
          <a:xfrm>
            <a:off x="6296875" y="6202587"/>
            <a:ext cx="1354538" cy="533800"/>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35719" tIns="35719" rIns="35719" bIns="35719" anchor="ctr">
            <a:spAutoFit/>
          </a:bodyPr>
          <a:lstStyle>
            <a:lvl1pPr defTabSz="821531">
              <a:defRPr sz="6000">
                <a:solidFill>
                  <a:schemeClr val="accent6">
                    <a:satOff val="-16844"/>
                    <a:lumOff val="-30747"/>
                  </a:schemeClr>
                </a:solidFill>
                <a:latin typeface="Helvetica Neue Bold Condensed"/>
                <a:ea typeface="Helvetica Neue Bold Condensed"/>
                <a:cs typeface="Helvetica Neue Bold Condensed"/>
                <a:sym typeface="Helvetica Neue Bold Condensed"/>
              </a:defRPr>
            </a:lvl1pPr>
          </a:lstStyle>
          <a:p>
            <a:r>
              <a:rPr lang="en-US" sz="3000">
                <a:solidFill>
                  <a:schemeClr val="accent1">
                    <a:lumMod val="20000"/>
                    <a:lumOff val="80000"/>
                  </a:schemeClr>
                </a:solidFill>
                <a:latin typeface="Georgia Pro Light"/>
              </a:rPr>
              <a:t>Positive</a:t>
            </a:r>
            <a:r>
              <a:rPr lang="en-US" sz="3000">
                <a:solidFill>
                  <a:schemeClr val="accent2">
                    <a:lumMod val="75000"/>
                  </a:schemeClr>
                </a:solidFill>
                <a:latin typeface="Helvetica Neue Bold Condensed"/>
                <a:ea typeface="Helvetica Neue Bold Condensed"/>
                <a:cs typeface="Helvetica Neue Bold Condensed"/>
              </a:rPr>
              <a:t>​</a:t>
            </a:r>
            <a:endParaRPr lang="en-US" sz="3000">
              <a:solidFill>
                <a:schemeClr val="accent2">
                  <a:lumMod val="75000"/>
                </a:schemeClr>
              </a:solidFill>
            </a:endParaRPr>
          </a:p>
        </p:txBody>
      </p:sp>
      <p:sp>
        <p:nvSpPr>
          <p:cNvPr id="8" name="Progressive &amp; Additive">
            <a:extLst>
              <a:ext uri="{FF2B5EF4-FFF2-40B4-BE49-F238E27FC236}">
                <a16:creationId xmlns:a16="http://schemas.microsoft.com/office/drawing/2014/main" id="{BB41DDAB-B4F8-B7EF-D88F-94E01840E954}"/>
              </a:ext>
            </a:extLst>
          </p:cNvPr>
          <p:cNvSpPr txBox="1"/>
          <p:nvPr/>
        </p:nvSpPr>
        <p:spPr>
          <a:xfrm>
            <a:off x="1151782" y="6268775"/>
            <a:ext cx="3786352" cy="50302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9" tIns="35719" rIns="35719" bIns="35719" anchor="ctr">
            <a:spAutoFit/>
          </a:bodyPr>
          <a:lstStyle>
            <a:lvl1pPr defTabSz="821531">
              <a:defRPr sz="6000">
                <a:solidFill>
                  <a:schemeClr val="accent6">
                    <a:satOff val="-16844"/>
                    <a:lumOff val="-30747"/>
                  </a:schemeClr>
                </a:solidFill>
                <a:latin typeface="Helvetica Neue Bold Condensed"/>
                <a:ea typeface="Helvetica Neue Bold Condensed"/>
                <a:cs typeface="Helvetica Neue Bold Condensed"/>
                <a:sym typeface="Helvetica Neue Bold Condensed"/>
              </a:defRPr>
            </a:lvl1pPr>
          </a:lstStyle>
          <a:p>
            <a:r>
              <a:rPr sz="2800">
                <a:solidFill>
                  <a:schemeClr val="accent1">
                    <a:lumMod val="20000"/>
                    <a:lumOff val="80000"/>
                  </a:schemeClr>
                </a:solidFill>
                <a:latin typeface="Georgia Pro Light"/>
              </a:rPr>
              <a:t>Progressive &amp; Additive</a:t>
            </a:r>
          </a:p>
        </p:txBody>
      </p:sp>
      <p:sp>
        <p:nvSpPr>
          <p:cNvPr id="10" name="TextBox 9">
            <a:extLst>
              <a:ext uri="{FF2B5EF4-FFF2-40B4-BE49-F238E27FC236}">
                <a16:creationId xmlns:a16="http://schemas.microsoft.com/office/drawing/2014/main" id="{384705DF-9B62-C606-2BEF-1A8F15C3B277}"/>
              </a:ext>
            </a:extLst>
          </p:cNvPr>
          <p:cNvSpPr txBox="1"/>
          <p:nvPr/>
        </p:nvSpPr>
        <p:spPr>
          <a:xfrm>
            <a:off x="8559800" y="6175822"/>
            <a:ext cx="2743200" cy="56425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spAutoFit/>
          </a:bodyPr>
          <a:lstStyle/>
          <a:p>
            <a:pPr marL="0" marR="0" indent="0" defTabSz="2438338" fontAlgn="auto" latinLnBrk="0" hangingPunct="0">
              <a:lnSpc>
                <a:spcPct val="100000"/>
              </a:lnSpc>
              <a:spcBef>
                <a:spcPts val="0"/>
              </a:spcBef>
              <a:spcAft>
                <a:spcPts val="0"/>
              </a:spcAft>
              <a:buClrTx/>
              <a:buSzTx/>
              <a:buFontTx/>
              <a:buNone/>
              <a:tabLst/>
            </a:pPr>
            <a:r>
              <a:rPr lang="en-US" sz="3000">
                <a:solidFill>
                  <a:schemeClr val="accent1">
                    <a:lumMod val="20000"/>
                    <a:lumOff val="80000"/>
                  </a:schemeClr>
                </a:solidFill>
                <a:latin typeface="Georgia Pro Light"/>
              </a:rPr>
              <a:t>Descriptive​</a:t>
            </a:r>
            <a:endParaRPr lang="en-US">
              <a:solidFill>
                <a:schemeClr val="accent1">
                  <a:lumMod val="20000"/>
                  <a:lumOff val="80000"/>
                </a:schemeClr>
              </a:solidFill>
              <a:latin typeface="Georgia Pro Light"/>
            </a:endParaRPr>
          </a:p>
        </p:txBody>
      </p:sp>
      <p:pic>
        <p:nvPicPr>
          <p:cNvPr id="4" name="Audio 3">
            <a:hlinkClick r:id="" action="ppaction://media"/>
            <a:extLst>
              <a:ext uri="{FF2B5EF4-FFF2-40B4-BE49-F238E27FC236}">
                <a16:creationId xmlns:a16="http://schemas.microsoft.com/office/drawing/2014/main" id="{8989904D-2243-FB72-2A58-6BAF24D59DA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795273029"/>
      </p:ext>
    </p:extLst>
  </p:cSld>
  <p:clrMapOvr>
    <a:masterClrMapping/>
  </p:clrMapOvr>
  <mc:AlternateContent xmlns:mc="http://schemas.openxmlformats.org/markup-compatibility/2006">
    <mc:Choice xmlns:p14="http://schemas.microsoft.com/office/powerpoint/2010/main" Requires="p14">
      <p:transition spd="slow" p14:dur="2000" advTm="65642"/>
    </mc:Choice>
    <mc:Fallback>
      <p:transition spd="slow" advTm="656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6C3B3CB-3223-2AF2-9C36-9C57B7E85448}"/>
              </a:ext>
            </a:extLst>
          </p:cNvPr>
          <p:cNvSpPr>
            <a:spLocks noGrp="1"/>
          </p:cNvSpPr>
          <p:nvPr>
            <p:ph idx="1"/>
          </p:nvPr>
        </p:nvSpPr>
        <p:spPr>
          <a:xfrm>
            <a:off x="454501" y="438693"/>
            <a:ext cx="11614802" cy="1544727"/>
          </a:xfrm>
        </p:spPr>
        <p:txBody>
          <a:bodyPr vert="horz" lIns="91440" tIns="45720" rIns="91440" bIns="45720" rtlCol="0" anchor="t">
            <a:normAutofit/>
          </a:bodyPr>
          <a:lstStyle/>
          <a:p>
            <a:pPr marL="0" indent="0">
              <a:buNone/>
            </a:pPr>
            <a:r>
              <a:rPr lang="en-US" sz="2800" b="1"/>
              <a:t>PROFICIENCY – What students know and what they can do</a:t>
            </a:r>
          </a:p>
        </p:txBody>
      </p:sp>
      <p:sp>
        <p:nvSpPr>
          <p:cNvPr id="25" name="Oval 24">
            <a:extLst>
              <a:ext uri="{FF2B5EF4-FFF2-40B4-BE49-F238E27FC236}">
                <a16:creationId xmlns:a16="http://schemas.microsoft.com/office/drawing/2014/main" id="{B9C4C61E-8A1C-A73C-3907-3C36BE0C14F0}"/>
              </a:ext>
            </a:extLst>
          </p:cNvPr>
          <p:cNvSpPr/>
          <p:nvPr/>
        </p:nvSpPr>
        <p:spPr>
          <a:xfrm>
            <a:off x="1804748" y="2174816"/>
            <a:ext cx="8575523" cy="3991427"/>
          </a:xfrm>
          <a:prstGeom prst="ellipse">
            <a:avLst/>
          </a:prstGeom>
          <a:solidFill>
            <a:schemeClr val="accent3">
              <a:lumMod val="50000"/>
            </a:schemeClr>
          </a:solidFill>
          <a:ln w="5715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t>EMERGING</a:t>
            </a:r>
          </a:p>
        </p:txBody>
      </p:sp>
      <p:sp>
        <p:nvSpPr>
          <p:cNvPr id="24" name="Oval 23">
            <a:extLst>
              <a:ext uri="{FF2B5EF4-FFF2-40B4-BE49-F238E27FC236}">
                <a16:creationId xmlns:a16="http://schemas.microsoft.com/office/drawing/2014/main" id="{833E09F0-E419-CDC7-BF13-DC407B539E5B}"/>
              </a:ext>
            </a:extLst>
          </p:cNvPr>
          <p:cNvSpPr/>
          <p:nvPr/>
        </p:nvSpPr>
        <p:spPr>
          <a:xfrm>
            <a:off x="1705427" y="2592683"/>
            <a:ext cx="6894283" cy="3156856"/>
          </a:xfrm>
          <a:prstGeom prst="ellipse">
            <a:avLst/>
          </a:prstGeom>
          <a:solidFill>
            <a:schemeClr val="accent3">
              <a:lumMod val="75000"/>
            </a:schemeClr>
          </a:solidFill>
          <a:ln w="5715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t>EMERGING</a:t>
            </a:r>
          </a:p>
        </p:txBody>
      </p:sp>
      <p:sp>
        <p:nvSpPr>
          <p:cNvPr id="23" name="Oval 22">
            <a:extLst>
              <a:ext uri="{FF2B5EF4-FFF2-40B4-BE49-F238E27FC236}">
                <a16:creationId xmlns:a16="http://schemas.microsoft.com/office/drawing/2014/main" id="{870027E5-64AF-C3CD-6922-B5CEAA6ADECA}"/>
              </a:ext>
            </a:extLst>
          </p:cNvPr>
          <p:cNvSpPr/>
          <p:nvPr/>
        </p:nvSpPr>
        <p:spPr>
          <a:xfrm>
            <a:off x="1705078" y="2973100"/>
            <a:ext cx="4801808" cy="2394856"/>
          </a:xfrm>
          <a:prstGeom prst="ellipse">
            <a:avLst/>
          </a:prstGeom>
          <a:solidFill>
            <a:schemeClr val="accent1">
              <a:lumMod val="60000"/>
              <a:lumOff val="40000"/>
            </a:schemeClr>
          </a:solidFill>
          <a:ln w="5715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r"/>
            <a:r>
              <a:rPr lang="en-US" sz="1600"/>
              <a:t>                  </a:t>
            </a:r>
          </a:p>
        </p:txBody>
      </p:sp>
      <p:sp>
        <p:nvSpPr>
          <p:cNvPr id="22" name="Oval 21">
            <a:extLst>
              <a:ext uri="{FF2B5EF4-FFF2-40B4-BE49-F238E27FC236}">
                <a16:creationId xmlns:a16="http://schemas.microsoft.com/office/drawing/2014/main" id="{B7F41834-DF5D-2E1F-CF31-69F612099952}"/>
              </a:ext>
            </a:extLst>
          </p:cNvPr>
          <p:cNvSpPr/>
          <p:nvPr/>
        </p:nvSpPr>
        <p:spPr>
          <a:xfrm>
            <a:off x="1681238" y="3407483"/>
            <a:ext cx="2733523" cy="1439333"/>
          </a:xfrm>
          <a:prstGeom prst="ellipse">
            <a:avLst/>
          </a:prstGeom>
          <a:solidFill>
            <a:schemeClr val="accent3">
              <a:lumMod val="40000"/>
              <a:lumOff val="60000"/>
            </a:schemeClr>
          </a:solidFill>
          <a:ln w="5715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6" name="TextBox 25">
            <a:extLst>
              <a:ext uri="{FF2B5EF4-FFF2-40B4-BE49-F238E27FC236}">
                <a16:creationId xmlns:a16="http://schemas.microsoft.com/office/drawing/2014/main" id="{1EC777E7-D56D-01DC-8B2A-C5B43BD7C984}"/>
              </a:ext>
            </a:extLst>
          </p:cNvPr>
          <p:cNvSpPr txBox="1"/>
          <p:nvPr/>
        </p:nvSpPr>
        <p:spPr>
          <a:xfrm>
            <a:off x="4424298" y="4047019"/>
            <a:ext cx="1838475"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ea typeface="+mn-lt"/>
                <a:cs typeface="+mn-lt"/>
              </a:rPr>
              <a:t>DEVELOPING</a:t>
            </a:r>
            <a:endParaRPr lang="en-US"/>
          </a:p>
          <a:p>
            <a:pPr algn="l"/>
            <a:endParaRPr lang="en-US"/>
          </a:p>
        </p:txBody>
      </p:sp>
      <p:sp>
        <p:nvSpPr>
          <p:cNvPr id="27" name="TextBox 26">
            <a:extLst>
              <a:ext uri="{FF2B5EF4-FFF2-40B4-BE49-F238E27FC236}">
                <a16:creationId xmlns:a16="http://schemas.microsoft.com/office/drawing/2014/main" id="{2A99A07D-3BE2-9302-B23E-5EA871E4443D}"/>
              </a:ext>
            </a:extLst>
          </p:cNvPr>
          <p:cNvSpPr txBox="1"/>
          <p:nvPr/>
        </p:nvSpPr>
        <p:spPr>
          <a:xfrm>
            <a:off x="6543523" y="4047018"/>
            <a:ext cx="1838475"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ea typeface="+mn-lt"/>
                <a:cs typeface="+mn-lt"/>
              </a:rPr>
              <a:t>PROFICIENT</a:t>
            </a:r>
            <a:endParaRPr lang="en-US"/>
          </a:p>
          <a:p>
            <a:pPr algn="l"/>
            <a:endParaRPr lang="en-US"/>
          </a:p>
        </p:txBody>
      </p:sp>
      <p:sp>
        <p:nvSpPr>
          <p:cNvPr id="28" name="TextBox 27">
            <a:extLst>
              <a:ext uri="{FF2B5EF4-FFF2-40B4-BE49-F238E27FC236}">
                <a16:creationId xmlns:a16="http://schemas.microsoft.com/office/drawing/2014/main" id="{162B0AA2-4FE6-B66A-BBEB-8BE4FD42C1E8}"/>
              </a:ext>
            </a:extLst>
          </p:cNvPr>
          <p:cNvSpPr txBox="1"/>
          <p:nvPr/>
        </p:nvSpPr>
        <p:spPr>
          <a:xfrm>
            <a:off x="8534469" y="4047018"/>
            <a:ext cx="1838475"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ea typeface="+mn-lt"/>
                <a:cs typeface="+mn-lt"/>
              </a:rPr>
              <a:t>EXTENDING</a:t>
            </a:r>
            <a:endParaRPr lang="en-US"/>
          </a:p>
          <a:p>
            <a:pPr algn="l"/>
            <a:endParaRPr lang="en-US"/>
          </a:p>
        </p:txBody>
      </p:sp>
      <p:sp>
        <p:nvSpPr>
          <p:cNvPr id="29" name="TextBox 28">
            <a:extLst>
              <a:ext uri="{FF2B5EF4-FFF2-40B4-BE49-F238E27FC236}">
                <a16:creationId xmlns:a16="http://schemas.microsoft.com/office/drawing/2014/main" id="{39C1AEA8-5E45-C6FB-1B6A-6D45FAB4234F}"/>
              </a:ext>
            </a:extLst>
          </p:cNvPr>
          <p:cNvSpPr txBox="1"/>
          <p:nvPr/>
        </p:nvSpPr>
        <p:spPr>
          <a:xfrm>
            <a:off x="2130622" y="4127615"/>
            <a:ext cx="1838475"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ea typeface="+mn-lt"/>
                <a:cs typeface="+mn-lt"/>
              </a:rPr>
              <a:t>EMERGING</a:t>
            </a:r>
            <a:endParaRPr lang="en-US"/>
          </a:p>
          <a:p>
            <a:pPr algn="l"/>
            <a:endParaRPr lang="en-US"/>
          </a:p>
        </p:txBody>
      </p:sp>
      <p:pic>
        <p:nvPicPr>
          <p:cNvPr id="2" name="Picture 3" descr="Diagram&#10;&#10;Description automatically generated">
            <a:extLst>
              <a:ext uri="{FF2B5EF4-FFF2-40B4-BE49-F238E27FC236}">
                <a16:creationId xmlns:a16="http://schemas.microsoft.com/office/drawing/2014/main" id="{D4C42242-9453-D2F3-4DC2-DA17C02FADEE}"/>
              </a:ext>
            </a:extLst>
          </p:cNvPr>
          <p:cNvPicPr>
            <a:picLocks noChangeAspect="1"/>
          </p:cNvPicPr>
          <p:nvPr/>
        </p:nvPicPr>
        <p:blipFill>
          <a:blip r:embed="rId5"/>
          <a:stretch>
            <a:fillRect/>
          </a:stretch>
        </p:blipFill>
        <p:spPr>
          <a:xfrm>
            <a:off x="10195301" y="183596"/>
            <a:ext cx="1431088" cy="1383088"/>
          </a:xfrm>
          <a:prstGeom prst="rect">
            <a:avLst/>
          </a:prstGeom>
        </p:spPr>
      </p:pic>
      <p:sp>
        <p:nvSpPr>
          <p:cNvPr id="5" name="Arrow">
            <a:extLst>
              <a:ext uri="{FF2B5EF4-FFF2-40B4-BE49-F238E27FC236}">
                <a16:creationId xmlns:a16="http://schemas.microsoft.com/office/drawing/2014/main" id="{C17EF535-268A-92D2-5EB4-AC59BCDEF22B}"/>
              </a:ext>
            </a:extLst>
          </p:cNvPr>
          <p:cNvSpPr/>
          <p:nvPr/>
        </p:nvSpPr>
        <p:spPr>
          <a:xfrm>
            <a:off x="610020" y="1341567"/>
            <a:ext cx="9770698" cy="752721"/>
          </a:xfrm>
          <a:prstGeom prst="rightArrow">
            <a:avLst>
              <a:gd name="adj1" fmla="val 51173"/>
              <a:gd name="adj2" fmla="val 55510"/>
            </a:avLst>
          </a:prstGeom>
          <a:gradFill flip="none" rotWithShape="1">
            <a:gsLst>
              <a:gs pos="5000">
                <a:schemeClr val="accent3">
                  <a:lumMod val="0"/>
                  <a:lumOff val="100000"/>
                </a:schemeClr>
              </a:gs>
              <a:gs pos="47000">
                <a:schemeClr val="accent3">
                  <a:lumMod val="89000"/>
                </a:schemeClr>
              </a:gs>
              <a:gs pos="86000">
                <a:schemeClr val="accent3">
                  <a:lumMod val="50000"/>
                </a:schemeClr>
              </a:gs>
              <a:gs pos="100000">
                <a:schemeClr val="accent3">
                  <a:lumMod val="70000"/>
                </a:schemeClr>
              </a:gs>
            </a:gsLst>
            <a:lin ang="3000000" scaled="0"/>
            <a:tileRect/>
          </a:gradFill>
          <a:ln w="25400">
            <a:solidFill>
              <a:srgbClr val="FFFFFF"/>
            </a:solidFill>
            <a:miter lim="400000"/>
          </a:ln>
        </p:spPr>
        <p:txBody>
          <a:bodyPr lIns="35719" tIns="35719" rIns="35719" bIns="35719" anchor="ctr"/>
          <a:lstStyle/>
          <a:p>
            <a:pPr defTabSz="410766">
              <a:defRPr sz="4200">
                <a:solidFill>
                  <a:srgbClr val="EEEEEE"/>
                </a:solidFill>
                <a:effectLst>
                  <a:outerShdw blurRad="25400" dist="25400" dir="2388334" rotWithShape="0">
                    <a:srgbClr val="000000">
                      <a:alpha val="79310"/>
                    </a:srgbClr>
                  </a:outerShdw>
                </a:effectLst>
                <a:latin typeface="Helvetica Neue Bold Condensed"/>
                <a:ea typeface="Helvetica Neue Bold Condensed"/>
                <a:cs typeface="Helvetica Neue Bold Condensed"/>
                <a:sym typeface="Helvetica Neue Bold Condensed"/>
              </a:defRPr>
            </a:pPr>
            <a:r>
              <a:rPr lang="en-US" sz="2800">
                <a:solidFill>
                  <a:srgbClr val="FFFFFF"/>
                </a:solidFill>
                <a:latin typeface="Helvetica Neue"/>
              </a:rPr>
              <a:t>                          </a:t>
            </a:r>
            <a:r>
              <a:rPr lang="en-US" sz="2800">
                <a:solidFill>
                  <a:srgbClr val="FFFFFF"/>
                </a:solidFill>
                <a:latin typeface="Georgia Pro Light"/>
              </a:rPr>
              <a:t> LEARNING  STANDARD/GOAL</a:t>
            </a:r>
            <a:endParaRPr sz="2100">
              <a:latin typeface="Georgia Pro Light"/>
            </a:endParaRPr>
          </a:p>
        </p:txBody>
      </p:sp>
      <p:sp>
        <p:nvSpPr>
          <p:cNvPr id="6" name="Positive">
            <a:extLst>
              <a:ext uri="{FF2B5EF4-FFF2-40B4-BE49-F238E27FC236}">
                <a16:creationId xmlns:a16="http://schemas.microsoft.com/office/drawing/2014/main" id="{13A99152-850B-DBCB-B0A7-1162A9AAE795}"/>
              </a:ext>
            </a:extLst>
          </p:cNvPr>
          <p:cNvSpPr txBox="1"/>
          <p:nvPr/>
        </p:nvSpPr>
        <p:spPr>
          <a:xfrm>
            <a:off x="6296875" y="6202587"/>
            <a:ext cx="1354538" cy="5338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lvl1pPr defTabSz="821531">
              <a:defRPr sz="6000">
                <a:solidFill>
                  <a:schemeClr val="accent6">
                    <a:satOff val="-16844"/>
                    <a:lumOff val="-30747"/>
                  </a:schemeClr>
                </a:solidFill>
                <a:latin typeface="Helvetica Neue Bold Condensed"/>
                <a:ea typeface="Helvetica Neue Bold Condensed"/>
                <a:cs typeface="Helvetica Neue Bold Condensed"/>
                <a:sym typeface="Helvetica Neue Bold Condensed"/>
              </a:defRPr>
            </a:lvl1pPr>
          </a:lstStyle>
          <a:p>
            <a:r>
              <a:rPr lang="en-US" sz="3000">
                <a:solidFill>
                  <a:schemeClr val="accent1">
                    <a:lumMod val="20000"/>
                    <a:lumOff val="80000"/>
                  </a:schemeClr>
                </a:solidFill>
                <a:latin typeface="Georgia Pro Light"/>
              </a:rPr>
              <a:t>Positive</a:t>
            </a:r>
            <a:r>
              <a:rPr lang="en-US" sz="3000">
                <a:solidFill>
                  <a:schemeClr val="accent2">
                    <a:lumMod val="75000"/>
                  </a:schemeClr>
                </a:solidFill>
                <a:latin typeface="Helvetica Neue Bold Condensed"/>
                <a:ea typeface="Helvetica Neue Bold Condensed"/>
                <a:cs typeface="Helvetica Neue Bold Condensed"/>
              </a:rPr>
              <a:t>​</a:t>
            </a:r>
            <a:endParaRPr lang="en-US" sz="3000">
              <a:solidFill>
                <a:schemeClr val="accent2">
                  <a:lumMod val="75000"/>
                </a:schemeClr>
              </a:solidFill>
            </a:endParaRPr>
          </a:p>
        </p:txBody>
      </p:sp>
      <p:sp>
        <p:nvSpPr>
          <p:cNvPr id="8" name="Progressive &amp; Additive">
            <a:extLst>
              <a:ext uri="{FF2B5EF4-FFF2-40B4-BE49-F238E27FC236}">
                <a16:creationId xmlns:a16="http://schemas.microsoft.com/office/drawing/2014/main" id="{BB41DDAB-B4F8-B7EF-D88F-94E01840E954}"/>
              </a:ext>
            </a:extLst>
          </p:cNvPr>
          <p:cNvSpPr txBox="1"/>
          <p:nvPr/>
        </p:nvSpPr>
        <p:spPr>
          <a:xfrm>
            <a:off x="1151782" y="6268775"/>
            <a:ext cx="3786352" cy="503023"/>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35719" tIns="35719" rIns="35719" bIns="35719" anchor="ctr">
            <a:spAutoFit/>
          </a:bodyPr>
          <a:lstStyle>
            <a:lvl1pPr defTabSz="821531">
              <a:defRPr sz="6000">
                <a:solidFill>
                  <a:schemeClr val="accent6">
                    <a:satOff val="-16844"/>
                    <a:lumOff val="-30747"/>
                  </a:schemeClr>
                </a:solidFill>
                <a:latin typeface="Helvetica Neue Bold Condensed"/>
                <a:ea typeface="Helvetica Neue Bold Condensed"/>
                <a:cs typeface="Helvetica Neue Bold Condensed"/>
                <a:sym typeface="Helvetica Neue Bold Condensed"/>
              </a:defRPr>
            </a:lvl1pPr>
          </a:lstStyle>
          <a:p>
            <a:r>
              <a:rPr sz="2800">
                <a:solidFill>
                  <a:schemeClr val="accent1">
                    <a:lumMod val="20000"/>
                    <a:lumOff val="80000"/>
                  </a:schemeClr>
                </a:solidFill>
                <a:latin typeface="Georgia Pro Light"/>
              </a:rPr>
              <a:t>Progressive &amp; Additive</a:t>
            </a:r>
          </a:p>
        </p:txBody>
      </p:sp>
      <p:sp>
        <p:nvSpPr>
          <p:cNvPr id="10" name="TextBox 9">
            <a:extLst>
              <a:ext uri="{FF2B5EF4-FFF2-40B4-BE49-F238E27FC236}">
                <a16:creationId xmlns:a16="http://schemas.microsoft.com/office/drawing/2014/main" id="{384705DF-9B62-C606-2BEF-1A8F15C3B277}"/>
              </a:ext>
            </a:extLst>
          </p:cNvPr>
          <p:cNvSpPr txBox="1"/>
          <p:nvPr/>
        </p:nvSpPr>
        <p:spPr>
          <a:xfrm>
            <a:off x="8559800" y="6175822"/>
            <a:ext cx="2743200" cy="56425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spAutoFit/>
          </a:bodyPr>
          <a:lstStyle/>
          <a:p>
            <a:pPr marL="0" marR="0" indent="0" defTabSz="2438338" fontAlgn="auto" latinLnBrk="0" hangingPunct="0">
              <a:lnSpc>
                <a:spcPct val="100000"/>
              </a:lnSpc>
              <a:spcBef>
                <a:spcPts val="0"/>
              </a:spcBef>
              <a:spcAft>
                <a:spcPts val="0"/>
              </a:spcAft>
              <a:buClrTx/>
              <a:buSzTx/>
              <a:buFontTx/>
              <a:buNone/>
              <a:tabLst/>
            </a:pPr>
            <a:r>
              <a:rPr lang="en-US" sz="3000">
                <a:solidFill>
                  <a:schemeClr val="accent1">
                    <a:lumMod val="20000"/>
                    <a:lumOff val="80000"/>
                  </a:schemeClr>
                </a:solidFill>
                <a:latin typeface="Georgia Pro Light"/>
              </a:rPr>
              <a:t>Descriptive​</a:t>
            </a:r>
            <a:endParaRPr lang="en-US">
              <a:solidFill>
                <a:schemeClr val="accent1">
                  <a:lumMod val="20000"/>
                  <a:lumOff val="80000"/>
                </a:schemeClr>
              </a:solidFill>
              <a:latin typeface="Georgia Pro Light"/>
            </a:endParaRPr>
          </a:p>
        </p:txBody>
      </p:sp>
      <p:pic>
        <p:nvPicPr>
          <p:cNvPr id="11" name="Audio 10">
            <a:hlinkClick r:id="" action="ppaction://media"/>
            <a:extLst>
              <a:ext uri="{FF2B5EF4-FFF2-40B4-BE49-F238E27FC236}">
                <a16:creationId xmlns:a16="http://schemas.microsoft.com/office/drawing/2014/main" id="{6AFAB9D5-9AF0-F069-29AF-ED879EE1B19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948459675"/>
      </p:ext>
    </p:extLst>
  </p:cSld>
  <p:clrMapOvr>
    <a:masterClrMapping/>
  </p:clrMapOvr>
  <mc:AlternateContent xmlns:mc="http://schemas.openxmlformats.org/markup-compatibility/2006">
    <mc:Choice xmlns:p14="http://schemas.microsoft.com/office/powerpoint/2010/main" Requires="p14">
      <p:transition spd="slow" p14:dur="2000" advTm="52416"/>
    </mc:Choice>
    <mc:Fallback>
      <p:transition spd="slow" advTm="524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CD9DE4-5B5E-2A4F-7CB9-8166B255239F}"/>
              </a:ext>
            </a:extLst>
          </p:cNvPr>
          <p:cNvSpPr>
            <a:spLocks noGrp="1"/>
          </p:cNvSpPr>
          <p:nvPr>
            <p:ph type="title"/>
          </p:nvPr>
        </p:nvSpPr>
        <p:spPr/>
        <p:txBody>
          <a:bodyPr/>
          <a:lstStyle/>
          <a:p>
            <a:r>
              <a:rPr lang="en-US"/>
              <a:t>Included in Part 8</a:t>
            </a:r>
          </a:p>
        </p:txBody>
      </p:sp>
      <p:sp>
        <p:nvSpPr>
          <p:cNvPr id="3" name="Content Placeholder 2">
            <a:extLst>
              <a:ext uri="{FF2B5EF4-FFF2-40B4-BE49-F238E27FC236}">
                <a16:creationId xmlns:a16="http://schemas.microsoft.com/office/drawing/2014/main" id="{5B2E0662-279B-307E-541C-BE7E167D64A7}"/>
              </a:ext>
            </a:extLst>
          </p:cNvPr>
          <p:cNvSpPr>
            <a:spLocks noGrp="1"/>
          </p:cNvSpPr>
          <p:nvPr>
            <p:ph idx="1"/>
          </p:nvPr>
        </p:nvSpPr>
        <p:spPr/>
        <p:txBody>
          <a:bodyPr vert="horz" lIns="91440" tIns="45720" rIns="91440" bIns="45720" rtlCol="0" anchor="t">
            <a:normAutofit/>
          </a:bodyPr>
          <a:lstStyle/>
          <a:p>
            <a:endParaRPr lang="en-US"/>
          </a:p>
          <a:p>
            <a:endParaRPr lang="en-US"/>
          </a:p>
          <a:p>
            <a:endParaRPr lang="en-US"/>
          </a:p>
        </p:txBody>
      </p:sp>
      <p:sp>
        <p:nvSpPr>
          <p:cNvPr id="4" name="TextBox 1">
            <a:extLst>
              <a:ext uri="{FF2B5EF4-FFF2-40B4-BE49-F238E27FC236}">
                <a16:creationId xmlns:a16="http://schemas.microsoft.com/office/drawing/2014/main" id="{63C20BF3-9AA1-7C9E-DE38-E5F33AA3B50E}"/>
              </a:ext>
            </a:extLst>
          </p:cNvPr>
          <p:cNvSpPr txBox="1"/>
          <p:nvPr/>
        </p:nvSpPr>
        <p:spPr>
          <a:xfrm>
            <a:off x="945547" y="2169196"/>
            <a:ext cx="10000554" cy="286232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ea typeface="+mn-lt"/>
              <a:cs typeface="+mn-lt"/>
            </a:endParaRPr>
          </a:p>
          <a:p>
            <a:r>
              <a:rPr lang="en-US">
                <a:ea typeface="+mn-lt"/>
                <a:cs typeface="+mn-lt"/>
              </a:rPr>
              <a:t>Unfolding the Process of Curriculum Design, Assessment and Communicating Student Learning</a:t>
            </a:r>
          </a:p>
          <a:p>
            <a:pPr lvl="1">
              <a:buFont typeface="Symbol"/>
              <a:buChar char="•"/>
            </a:pPr>
            <a:r>
              <a:rPr lang="en-US">
                <a:ea typeface="+mn-lt"/>
                <a:cs typeface="+mn-lt"/>
              </a:rPr>
              <a:t>Learning Standards</a:t>
            </a:r>
            <a:endParaRPr lang="en-US"/>
          </a:p>
          <a:p>
            <a:pPr lvl="1">
              <a:buFont typeface="Symbol"/>
              <a:buChar char="•"/>
            </a:pPr>
            <a:r>
              <a:rPr lang="en-US">
                <a:ea typeface="+mn-lt"/>
                <a:cs typeface="+mn-lt"/>
              </a:rPr>
              <a:t>Learning Progressions/Continuums &amp; Proficiency Scales</a:t>
            </a:r>
          </a:p>
          <a:p>
            <a:pPr lvl="1">
              <a:buFont typeface="Symbol"/>
              <a:buChar char="•"/>
            </a:pPr>
            <a:r>
              <a:rPr lang="en-US">
                <a:ea typeface="+mn-lt"/>
                <a:cs typeface="+mn-lt"/>
              </a:rPr>
              <a:t>Success Criteria</a:t>
            </a:r>
          </a:p>
          <a:p>
            <a:pPr lvl="1">
              <a:buFont typeface="Symbol"/>
              <a:buChar char="•"/>
            </a:pPr>
            <a:endParaRPr lang="en-US"/>
          </a:p>
          <a:p>
            <a:pPr>
              <a:buFont typeface="Arial"/>
              <a:buChar char="•"/>
            </a:pPr>
            <a:endParaRPr lang="en-US">
              <a:ea typeface="+mn-lt"/>
              <a:cs typeface="+mn-lt"/>
            </a:endParaRPr>
          </a:p>
          <a:p>
            <a:pPr algn="l"/>
            <a:endParaRPr lang="en-US"/>
          </a:p>
          <a:p>
            <a:pPr marL="285750" indent="-285750">
              <a:buFont typeface="Arial"/>
              <a:buChar char="•"/>
            </a:pPr>
            <a:endParaRPr lang="en-US"/>
          </a:p>
          <a:p>
            <a:endParaRPr lang="en-US"/>
          </a:p>
        </p:txBody>
      </p:sp>
      <p:pic>
        <p:nvPicPr>
          <p:cNvPr id="6" name="Audio 5">
            <a:hlinkClick r:id="" action="ppaction://media"/>
            <a:extLst>
              <a:ext uri="{FF2B5EF4-FFF2-40B4-BE49-F238E27FC236}">
                <a16:creationId xmlns:a16="http://schemas.microsoft.com/office/drawing/2014/main" id="{496881FC-778E-D8C0-F4B2-4915D2D998E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387717146"/>
      </p:ext>
    </p:extLst>
  </p:cSld>
  <p:clrMapOvr>
    <a:masterClrMapping/>
  </p:clrMapOvr>
  <mc:AlternateContent xmlns:mc="http://schemas.openxmlformats.org/markup-compatibility/2006">
    <mc:Choice xmlns:p14="http://schemas.microsoft.com/office/powerpoint/2010/main" Requires="p14">
      <p:transition spd="slow" p14:dur="2000" advTm="16277"/>
    </mc:Choice>
    <mc:Fallback>
      <p:transition spd="slow" advTm="162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97DC8E-9F1C-C725-E87B-D32982DA4A67}"/>
              </a:ext>
            </a:extLst>
          </p:cNvPr>
          <p:cNvSpPr>
            <a:spLocks noGrp="1"/>
          </p:cNvSpPr>
          <p:nvPr>
            <p:ph type="title"/>
          </p:nvPr>
        </p:nvSpPr>
        <p:spPr>
          <a:xfrm>
            <a:off x="259382" y="2729816"/>
            <a:ext cx="10427840" cy="1086056"/>
          </a:xfrm>
        </p:spPr>
        <p:txBody>
          <a:bodyPr>
            <a:normAutofit fontScale="90000"/>
          </a:bodyPr>
          <a:lstStyle/>
          <a:p>
            <a:r>
              <a:rPr lang="en-US"/>
              <a:t>Success Criteria</a:t>
            </a:r>
            <a:br>
              <a:rPr lang="en-US"/>
            </a:br>
            <a:r>
              <a:rPr lang="en-US" sz="1600" i="1" cap="all">
                <a:solidFill>
                  <a:schemeClr val="accent2">
                    <a:lumMod val="60000"/>
                    <a:lumOff val="40000"/>
                  </a:schemeClr>
                </a:solidFill>
                <a:ea typeface="+mj-lt"/>
                <a:cs typeface="+mj-lt"/>
              </a:rPr>
              <a:t>WHAT DOES IT LOOK LIKE TO DEMONSTRATE </a:t>
            </a:r>
            <a:br>
              <a:rPr lang="en-US" sz="1600" i="1" cap="all">
                <a:solidFill>
                  <a:schemeClr val="accent2">
                    <a:lumMod val="60000"/>
                    <a:lumOff val="40000"/>
                  </a:schemeClr>
                </a:solidFill>
                <a:ea typeface="+mj-lt"/>
                <a:cs typeface="+mj-lt"/>
              </a:rPr>
            </a:br>
            <a:r>
              <a:rPr lang="en-US" sz="1600" i="1" cap="all">
                <a:solidFill>
                  <a:schemeClr val="accent2">
                    <a:lumMod val="60000"/>
                    <a:lumOff val="40000"/>
                  </a:schemeClr>
                </a:solidFill>
                <a:ea typeface="+mj-lt"/>
                <a:cs typeface="+mj-lt"/>
              </a:rPr>
              <a:t>PROFICIENCY OF THE LEARNING standard/GOAL?</a:t>
            </a:r>
            <a:endParaRPr lang="en-US">
              <a:solidFill>
                <a:schemeClr val="accent2">
                  <a:lumMod val="60000"/>
                  <a:lumOff val="40000"/>
                </a:schemeClr>
              </a:solidFill>
            </a:endParaRPr>
          </a:p>
        </p:txBody>
      </p:sp>
      <p:graphicFrame>
        <p:nvGraphicFramePr>
          <p:cNvPr id="4" name="Content Placeholder 2">
            <a:extLst>
              <a:ext uri="{FF2B5EF4-FFF2-40B4-BE49-F238E27FC236}">
                <a16:creationId xmlns:a16="http://schemas.microsoft.com/office/drawing/2014/main" id="{991978D7-8367-66A4-7E16-EA2BE68EB3D9}"/>
              </a:ext>
            </a:extLst>
          </p:cNvPr>
          <p:cNvGraphicFramePr>
            <a:graphicFrameLocks noGrp="1"/>
          </p:cNvGraphicFramePr>
          <p:nvPr/>
        </p:nvGraphicFramePr>
        <p:xfrm>
          <a:off x="5181600" y="568325"/>
          <a:ext cx="6248400" cy="565626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6" name="Audio 5">
            <a:hlinkClick r:id="" action="ppaction://media"/>
            <a:extLst>
              <a:ext uri="{FF2B5EF4-FFF2-40B4-BE49-F238E27FC236}">
                <a16:creationId xmlns:a16="http://schemas.microsoft.com/office/drawing/2014/main" id="{B5A7503C-FCA3-F360-7993-C60BF2FE57AF}"/>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326429331"/>
      </p:ext>
    </p:extLst>
  </p:cSld>
  <p:clrMapOvr>
    <a:masterClrMapping/>
  </p:clrMapOvr>
  <mc:AlternateContent xmlns:mc="http://schemas.openxmlformats.org/markup-compatibility/2006">
    <mc:Choice xmlns:p14="http://schemas.microsoft.com/office/powerpoint/2010/main" Requires="p14">
      <p:transition spd="slow" p14:dur="2000" advTm="129834"/>
    </mc:Choice>
    <mc:Fallback>
      <p:transition spd="slow" advTm="1298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C3A84467-F845-096F-731C-C00383FC729D}"/>
              </a:ext>
            </a:extLst>
          </p:cNvPr>
          <p:cNvSpPr txBox="1"/>
          <p:nvPr/>
        </p:nvSpPr>
        <p:spPr>
          <a:xfrm>
            <a:off x="210773" y="1244318"/>
            <a:ext cx="11748728" cy="584775"/>
          </a:xfrm>
          <a:prstGeom prst="rect">
            <a:avLst/>
          </a:prstGeom>
          <a:noFill/>
          <a:ln>
            <a:solidFill>
              <a:srgbClr val="FF0000"/>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solidFill>
                  <a:schemeClr val="tx2"/>
                </a:solidFill>
              </a:rPr>
              <a:t>Learning Goal: </a:t>
            </a:r>
            <a:r>
              <a:rPr lang="en-US" sz="1600" b="1">
                <a:solidFill>
                  <a:schemeClr val="tx2"/>
                </a:solidFill>
                <a:ea typeface="+mn-lt"/>
                <a:cs typeface="+mn-lt"/>
              </a:rPr>
              <a:t>I can communicate my knowledge and understandings of the big ideas, concepts, and content of this unit with precision of language, fluency and accuracy (Speaking, Writing, Visual, Digital).</a:t>
            </a:r>
            <a:endParaRPr lang="en-US" sz="1600">
              <a:solidFill>
                <a:schemeClr val="tx2"/>
              </a:solidFill>
            </a:endParaRPr>
          </a:p>
        </p:txBody>
      </p:sp>
      <p:sp>
        <p:nvSpPr>
          <p:cNvPr id="2" name="TextBox 1">
            <a:extLst>
              <a:ext uri="{FF2B5EF4-FFF2-40B4-BE49-F238E27FC236}">
                <a16:creationId xmlns:a16="http://schemas.microsoft.com/office/drawing/2014/main" id="{2A93FE32-1564-8486-9E7D-F158115D760F}"/>
              </a:ext>
            </a:extLst>
          </p:cNvPr>
          <p:cNvSpPr txBox="1"/>
          <p:nvPr/>
        </p:nvSpPr>
        <p:spPr>
          <a:xfrm>
            <a:off x="210852" y="201533"/>
            <a:ext cx="11739383" cy="923330"/>
          </a:xfrm>
          <a:prstGeom prst="rect">
            <a:avLst/>
          </a:prstGeom>
          <a:noFill/>
          <a:ln>
            <a:solidFill>
              <a:schemeClr val="tx1">
                <a:lumMod val="85000"/>
              </a:schemeClr>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chemeClr val="tx2"/>
                </a:solidFill>
              </a:rPr>
              <a:t>What does is look like to demonstrate proficiency of the learning goal?</a:t>
            </a:r>
          </a:p>
          <a:p>
            <a:endParaRPr lang="en-US">
              <a:solidFill>
                <a:schemeClr val="tx2"/>
              </a:solidFill>
            </a:endParaRPr>
          </a:p>
          <a:p>
            <a:r>
              <a:rPr lang="en-US">
                <a:solidFill>
                  <a:schemeClr val="tx2"/>
                </a:solidFill>
              </a:rPr>
              <a:t>What is the success criteria?</a:t>
            </a:r>
          </a:p>
        </p:txBody>
      </p:sp>
      <p:sp>
        <p:nvSpPr>
          <p:cNvPr id="3" name="TextBox 2">
            <a:extLst>
              <a:ext uri="{FF2B5EF4-FFF2-40B4-BE49-F238E27FC236}">
                <a16:creationId xmlns:a16="http://schemas.microsoft.com/office/drawing/2014/main" id="{8BC1E7E6-5258-7C6B-5F71-EEB3B19F57B7}"/>
              </a:ext>
            </a:extLst>
          </p:cNvPr>
          <p:cNvSpPr txBox="1"/>
          <p:nvPr/>
        </p:nvSpPr>
        <p:spPr>
          <a:xfrm>
            <a:off x="304600" y="4086877"/>
            <a:ext cx="3825702"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endParaRPr lang="en-US" sz="1400">
              <a:solidFill>
                <a:srgbClr val="00B050"/>
              </a:solidFill>
            </a:endParaRPr>
          </a:p>
          <a:p>
            <a:pPr marL="285750" indent="-285750">
              <a:buFont typeface="Arial"/>
              <a:buChar char="•"/>
            </a:pPr>
            <a:endParaRPr lang="en-US" sz="1400">
              <a:solidFill>
                <a:srgbClr val="00B0F0"/>
              </a:solidFill>
            </a:endParaRPr>
          </a:p>
        </p:txBody>
      </p:sp>
      <p:sp>
        <p:nvSpPr>
          <p:cNvPr id="4" name="TextBox 3">
            <a:extLst>
              <a:ext uri="{FF2B5EF4-FFF2-40B4-BE49-F238E27FC236}">
                <a16:creationId xmlns:a16="http://schemas.microsoft.com/office/drawing/2014/main" id="{E30A732B-8080-1C5E-96B2-907BF83757C9}"/>
              </a:ext>
            </a:extLst>
          </p:cNvPr>
          <p:cNvSpPr txBox="1"/>
          <p:nvPr/>
        </p:nvSpPr>
        <p:spPr>
          <a:xfrm>
            <a:off x="780583" y="1960754"/>
            <a:ext cx="11755243" cy="453970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CA" sz="1400" b="1" i="1">
                <a:solidFill>
                  <a:schemeClr val="tx2"/>
                </a:solidFill>
                <a:ea typeface="+mn-lt"/>
                <a:cs typeface="+mn-lt"/>
              </a:rPr>
              <a:t>Content</a:t>
            </a:r>
            <a:endParaRPr lang="en-CA" sz="1400">
              <a:solidFill>
                <a:schemeClr val="tx2"/>
              </a:solidFill>
              <a:ea typeface="+mn-lt"/>
              <a:cs typeface="+mn-lt"/>
            </a:endParaRPr>
          </a:p>
          <a:p>
            <a:pPr marL="285750" indent="-285750">
              <a:buFont typeface="Arial,Sans-Serif"/>
              <a:buChar char="•"/>
            </a:pPr>
            <a:r>
              <a:rPr lang="en-CA" sz="1400">
                <a:solidFill>
                  <a:schemeClr val="tx2"/>
                </a:solidFill>
                <a:ea typeface="+mn-lt"/>
                <a:cs typeface="+mn-lt"/>
              </a:rPr>
              <a:t>Demonstrate a critical understanding of the big ideas, and key concepts explored in this unit</a:t>
            </a:r>
            <a:endParaRPr lang="en-US" sz="1400">
              <a:solidFill>
                <a:schemeClr val="tx2"/>
              </a:solidFill>
              <a:ea typeface="+mn-lt"/>
              <a:cs typeface="+mn-lt"/>
            </a:endParaRPr>
          </a:p>
          <a:p>
            <a:pPr marL="285750" indent="-285750">
              <a:buFont typeface="Arial,Sans-Serif"/>
              <a:buChar char="•"/>
            </a:pPr>
            <a:r>
              <a:rPr lang="en-CA" sz="1400">
                <a:solidFill>
                  <a:schemeClr val="tx2"/>
                </a:solidFill>
                <a:ea typeface="+mn-lt"/>
                <a:cs typeface="+mn-lt"/>
              </a:rPr>
              <a:t>Support my ideas with evidence, examples, and explanations</a:t>
            </a:r>
            <a:endParaRPr lang="en-US" sz="1400">
              <a:solidFill>
                <a:schemeClr val="tx2"/>
              </a:solidFill>
              <a:ea typeface="+mn-lt"/>
              <a:cs typeface="+mn-lt"/>
            </a:endParaRPr>
          </a:p>
          <a:p>
            <a:pPr marL="285750" indent="-285750">
              <a:buFont typeface="Arial,Sans-Serif"/>
              <a:buChar char="•"/>
            </a:pPr>
            <a:r>
              <a:rPr lang="en-CA" sz="1400">
                <a:solidFill>
                  <a:schemeClr val="tx2"/>
                </a:solidFill>
                <a:ea typeface="+mn-lt"/>
                <a:cs typeface="+mn-lt"/>
              </a:rPr>
              <a:t>Demonstrate my ability to connect the big ideas of the unit to background knowledge, self, texts and world</a:t>
            </a:r>
            <a:endParaRPr lang="en-US" sz="1400">
              <a:solidFill>
                <a:schemeClr val="tx2"/>
              </a:solidFill>
              <a:ea typeface="+mn-lt"/>
              <a:cs typeface="+mn-lt"/>
            </a:endParaRPr>
          </a:p>
          <a:p>
            <a:endParaRPr lang="en-CA" sz="1400">
              <a:solidFill>
                <a:schemeClr val="tx2"/>
              </a:solidFill>
              <a:ea typeface="+mn-lt"/>
              <a:cs typeface="+mn-lt"/>
            </a:endParaRPr>
          </a:p>
          <a:p>
            <a:r>
              <a:rPr lang="en-CA" sz="1400" b="1" i="1">
                <a:solidFill>
                  <a:schemeClr val="tx2"/>
                </a:solidFill>
                <a:ea typeface="+mn-lt"/>
                <a:cs typeface="+mn-lt"/>
              </a:rPr>
              <a:t>Precision of Language</a:t>
            </a:r>
            <a:endParaRPr lang="en-CA" sz="1400">
              <a:solidFill>
                <a:schemeClr val="tx2"/>
              </a:solidFill>
              <a:ea typeface="+mn-lt"/>
              <a:cs typeface="+mn-lt"/>
            </a:endParaRPr>
          </a:p>
          <a:p>
            <a:pPr marL="285750" indent="-285750">
              <a:buFont typeface="Arial,Sans-Serif"/>
              <a:buChar char="•"/>
            </a:pPr>
            <a:r>
              <a:rPr lang="en-CA" sz="1400">
                <a:solidFill>
                  <a:schemeClr val="tx2"/>
                </a:solidFill>
                <a:ea typeface="+mn-lt"/>
                <a:cs typeface="+mn-lt"/>
              </a:rPr>
              <a:t>Use specific and descriptive language to convey ideas clearly.</a:t>
            </a:r>
          </a:p>
          <a:p>
            <a:pPr marL="285750" indent="-285750">
              <a:buFont typeface="Arial,Sans-Serif"/>
              <a:buChar char="•"/>
            </a:pPr>
            <a:r>
              <a:rPr lang="en-CA" sz="1400">
                <a:solidFill>
                  <a:schemeClr val="tx2"/>
                </a:solidFill>
                <a:ea typeface="+mn-lt"/>
                <a:cs typeface="+mn-lt"/>
              </a:rPr>
              <a:t>Use precise vocabulary and terminology within context</a:t>
            </a:r>
          </a:p>
          <a:p>
            <a:endParaRPr lang="en-CA" sz="1400">
              <a:solidFill>
                <a:schemeClr val="tx2"/>
              </a:solidFill>
              <a:ea typeface="+mn-lt"/>
              <a:cs typeface="+mn-lt"/>
            </a:endParaRPr>
          </a:p>
          <a:p>
            <a:r>
              <a:rPr lang="en-CA" sz="1400" b="1" i="1">
                <a:solidFill>
                  <a:schemeClr val="tx2"/>
                </a:solidFill>
                <a:ea typeface="+mn-lt"/>
                <a:cs typeface="+mn-lt"/>
              </a:rPr>
              <a:t>Fluency</a:t>
            </a:r>
            <a:endParaRPr lang="en-US" sz="1400">
              <a:solidFill>
                <a:schemeClr val="tx2"/>
              </a:solidFill>
              <a:ea typeface="+mn-lt"/>
              <a:cs typeface="+mn-lt"/>
            </a:endParaRPr>
          </a:p>
          <a:p>
            <a:pPr marL="285750" indent="-285750">
              <a:buFont typeface="Arial,Sans-Serif"/>
              <a:buChar char="•"/>
            </a:pPr>
            <a:r>
              <a:rPr lang="en-CA" sz="1400">
                <a:solidFill>
                  <a:schemeClr val="tx2"/>
                </a:solidFill>
                <a:ea typeface="+mn-lt"/>
                <a:cs typeface="+mn-lt"/>
              </a:rPr>
              <a:t>Communicate in a clear and organized manner that is easy to follow.</a:t>
            </a:r>
          </a:p>
          <a:p>
            <a:pPr marL="285750" indent="-285750">
              <a:buFont typeface="Arial,Sans-Serif"/>
              <a:buChar char="•"/>
            </a:pPr>
            <a:r>
              <a:rPr lang="en-CA" sz="1400">
                <a:solidFill>
                  <a:schemeClr val="tx2"/>
                </a:solidFill>
                <a:ea typeface="+mn-lt"/>
                <a:cs typeface="+mn-lt"/>
              </a:rPr>
              <a:t>Use transitions to connect ideas and create a smooth flow.</a:t>
            </a:r>
          </a:p>
          <a:p>
            <a:pPr marL="285750" indent="-285750">
              <a:buFont typeface="Arial,Sans-Serif"/>
              <a:buChar char="•"/>
            </a:pPr>
            <a:r>
              <a:rPr lang="en-CA" sz="1400">
                <a:solidFill>
                  <a:schemeClr val="tx2"/>
                </a:solidFill>
                <a:ea typeface="+mn-lt"/>
                <a:cs typeface="+mn-lt"/>
              </a:rPr>
              <a:t>Use language/visuals/digital tools and technology to communicate my ideas in more creative ways to maintain interest and engagement</a:t>
            </a:r>
            <a:endParaRPr lang="en-US" sz="1400">
              <a:solidFill>
                <a:schemeClr val="tx2"/>
              </a:solidFill>
              <a:ea typeface="+mn-lt"/>
              <a:cs typeface="+mn-lt"/>
            </a:endParaRPr>
          </a:p>
          <a:p>
            <a:pPr marL="285750" indent="-285750">
              <a:buFont typeface="Arial,Sans-Serif"/>
              <a:buChar char="•"/>
            </a:pPr>
            <a:r>
              <a:rPr lang="en-CA" sz="1400">
                <a:solidFill>
                  <a:schemeClr val="tx2"/>
                </a:solidFill>
                <a:ea typeface="+mn-lt"/>
                <a:cs typeface="+mn-lt"/>
              </a:rPr>
              <a:t>Use appropriate tone and voice for the intended audience and purpose</a:t>
            </a:r>
          </a:p>
          <a:p>
            <a:endParaRPr lang="en-CA" sz="1400">
              <a:solidFill>
                <a:schemeClr val="tx2"/>
              </a:solidFill>
              <a:ea typeface="+mn-lt"/>
              <a:cs typeface="+mn-lt"/>
            </a:endParaRPr>
          </a:p>
          <a:p>
            <a:r>
              <a:rPr lang="en-CA" sz="1400" b="1" i="1">
                <a:solidFill>
                  <a:schemeClr val="tx2"/>
                </a:solidFill>
                <a:ea typeface="+mn-lt"/>
                <a:cs typeface="+mn-lt"/>
              </a:rPr>
              <a:t>Accuracy</a:t>
            </a:r>
            <a:endParaRPr lang="en-US" sz="1400">
              <a:solidFill>
                <a:schemeClr val="tx2"/>
              </a:solidFill>
              <a:ea typeface="+mn-lt"/>
              <a:cs typeface="+mn-lt"/>
            </a:endParaRPr>
          </a:p>
          <a:p>
            <a:pPr marL="285750" indent="-285750">
              <a:buFont typeface="Arial,Sans-Serif"/>
              <a:buChar char="•"/>
            </a:pPr>
            <a:r>
              <a:rPr lang="en-CA" sz="1400">
                <a:solidFill>
                  <a:schemeClr val="tx2"/>
                </a:solidFill>
                <a:ea typeface="+mn-lt"/>
                <a:cs typeface="+mn-lt"/>
              </a:rPr>
              <a:t>Use reliable sources to support arguments.</a:t>
            </a:r>
          </a:p>
          <a:p>
            <a:pPr marL="285750" indent="-285750">
              <a:buFont typeface="Arial,Sans-Serif"/>
              <a:buChar char="•"/>
            </a:pPr>
            <a:r>
              <a:rPr lang="en-CA" sz="1400">
                <a:solidFill>
                  <a:schemeClr val="tx2"/>
                </a:solidFill>
                <a:ea typeface="+mn-lt"/>
                <a:cs typeface="+mn-lt"/>
              </a:rPr>
              <a:t>Fact-check information before communicating</a:t>
            </a:r>
            <a:endParaRPr lang="en-US" sz="1400">
              <a:solidFill>
                <a:schemeClr val="tx2"/>
              </a:solidFill>
              <a:ea typeface="+mn-lt"/>
              <a:cs typeface="+mn-lt"/>
            </a:endParaRPr>
          </a:p>
          <a:p>
            <a:pPr marL="285750" indent="-285750">
              <a:buFont typeface="Arial,Sans-Serif"/>
              <a:buChar char="•"/>
            </a:pPr>
            <a:r>
              <a:rPr lang="en-CA" sz="1400">
                <a:solidFill>
                  <a:schemeClr val="tx2"/>
                </a:solidFill>
                <a:ea typeface="+mn-lt"/>
                <a:cs typeface="+mn-lt"/>
              </a:rPr>
              <a:t>Edit and revise work for errors and inconsistencies.</a:t>
            </a:r>
          </a:p>
          <a:p>
            <a:pPr marL="285750" indent="-285750">
              <a:buFont typeface="Arial,Sans-Serif"/>
              <a:buChar char="•"/>
            </a:pPr>
            <a:r>
              <a:rPr lang="en-CA" sz="1400">
                <a:solidFill>
                  <a:schemeClr val="tx2"/>
                </a:solidFill>
                <a:ea typeface="+mn-lt"/>
                <a:cs typeface="+mn-lt"/>
              </a:rPr>
              <a:t>Use appropriate conventions for writing, speaking, visual, and/or digital communication</a:t>
            </a:r>
          </a:p>
          <a:p>
            <a:endParaRPr lang="en-US" sz="900"/>
          </a:p>
        </p:txBody>
      </p:sp>
      <p:pic>
        <p:nvPicPr>
          <p:cNvPr id="6" name="Audio 5">
            <a:hlinkClick r:id="" action="ppaction://media"/>
            <a:extLst>
              <a:ext uri="{FF2B5EF4-FFF2-40B4-BE49-F238E27FC236}">
                <a16:creationId xmlns:a16="http://schemas.microsoft.com/office/drawing/2014/main" id="{9B7702E5-913E-1407-82FF-957ECCE6ADA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912890398"/>
      </p:ext>
    </p:extLst>
  </p:cSld>
  <p:clrMapOvr>
    <a:masterClrMapping/>
  </p:clrMapOvr>
  <mc:AlternateContent xmlns:mc="http://schemas.openxmlformats.org/markup-compatibility/2006">
    <mc:Choice xmlns:p14="http://schemas.microsoft.com/office/powerpoint/2010/main" Requires="p14">
      <p:transition spd="slow" p14:dur="2000" advTm="16149"/>
    </mc:Choice>
    <mc:Fallback>
      <p:transition spd="slow" advTm="161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Table 3">
            <a:extLst>
              <a:ext uri="{FF2B5EF4-FFF2-40B4-BE49-F238E27FC236}">
                <a16:creationId xmlns:a16="http://schemas.microsoft.com/office/drawing/2014/main" id="{28ECEB0A-BBA0-A8C3-EC84-DBCE9E5297E5}"/>
              </a:ext>
            </a:extLst>
          </p:cNvPr>
          <p:cNvGraphicFramePr>
            <a:graphicFrameLocks noGrp="1"/>
          </p:cNvGraphicFramePr>
          <p:nvPr>
            <p:extLst>
              <p:ext uri="{D42A27DB-BD31-4B8C-83A1-F6EECF244321}">
                <p14:modId xmlns:p14="http://schemas.microsoft.com/office/powerpoint/2010/main" val="581277692"/>
              </p:ext>
            </p:extLst>
          </p:nvPr>
        </p:nvGraphicFramePr>
        <p:xfrm>
          <a:off x="247972" y="2317475"/>
          <a:ext cx="11546236" cy="2170670"/>
        </p:xfrm>
        <a:graphic>
          <a:graphicData uri="http://schemas.openxmlformats.org/drawingml/2006/table">
            <a:tbl>
              <a:tblPr firstRow="1" bandRow="1">
                <a:tableStyleId>{5C22544A-7EE6-4342-B048-85BDC9FD1C3A}</a:tableStyleId>
              </a:tblPr>
              <a:tblGrid>
                <a:gridCol w="2886559">
                  <a:extLst>
                    <a:ext uri="{9D8B030D-6E8A-4147-A177-3AD203B41FA5}">
                      <a16:colId xmlns:a16="http://schemas.microsoft.com/office/drawing/2014/main" val="3855815174"/>
                    </a:ext>
                  </a:extLst>
                </a:gridCol>
                <a:gridCol w="2886559">
                  <a:extLst>
                    <a:ext uri="{9D8B030D-6E8A-4147-A177-3AD203B41FA5}">
                      <a16:colId xmlns:a16="http://schemas.microsoft.com/office/drawing/2014/main" val="1857416397"/>
                    </a:ext>
                  </a:extLst>
                </a:gridCol>
                <a:gridCol w="2886559">
                  <a:extLst>
                    <a:ext uri="{9D8B030D-6E8A-4147-A177-3AD203B41FA5}">
                      <a16:colId xmlns:a16="http://schemas.microsoft.com/office/drawing/2014/main" val="1155343106"/>
                    </a:ext>
                  </a:extLst>
                </a:gridCol>
                <a:gridCol w="2886559">
                  <a:extLst>
                    <a:ext uri="{9D8B030D-6E8A-4147-A177-3AD203B41FA5}">
                      <a16:colId xmlns:a16="http://schemas.microsoft.com/office/drawing/2014/main" val="4211760978"/>
                    </a:ext>
                  </a:extLst>
                </a:gridCol>
              </a:tblGrid>
              <a:tr h="494270">
                <a:tc>
                  <a:txBody>
                    <a:bodyPr/>
                    <a:lstStyle/>
                    <a:p>
                      <a:pPr algn="l"/>
                      <a:r>
                        <a:rPr lang="en-US" sz="1300"/>
                        <a:t>2 (This informs planning &amp; teaching).</a:t>
                      </a:r>
                    </a:p>
                  </a:txBody>
                  <a:tcPr/>
                </a:tc>
                <a:tc>
                  <a:txBody>
                    <a:bodyPr/>
                    <a:lstStyle/>
                    <a:p>
                      <a:pPr algn="l"/>
                      <a:r>
                        <a:rPr lang="en-US" sz="1300"/>
                        <a:t>3 (Skills &amp; knowledge required to meet the learning goal).</a:t>
                      </a:r>
                    </a:p>
                  </a:txBody>
                  <a:tcPr/>
                </a:tc>
                <a:tc>
                  <a:txBody>
                    <a:bodyPr/>
                    <a:lstStyle/>
                    <a:p>
                      <a:pPr algn="l"/>
                      <a:r>
                        <a:rPr lang="en-US" sz="1300"/>
                        <a:t>1 (Level of proficiency students are working towards).</a:t>
                      </a:r>
                    </a:p>
                  </a:txBody>
                  <a:tcPr/>
                </a:tc>
                <a:tc>
                  <a:txBody>
                    <a:bodyPr/>
                    <a:lstStyle/>
                    <a:p>
                      <a:pPr algn="l"/>
                      <a:r>
                        <a:rPr lang="en-US" sz="1300"/>
                        <a:t>4. (Going further/deeper)</a:t>
                      </a:r>
                    </a:p>
                  </a:txBody>
                  <a:tcPr/>
                </a:tc>
                <a:extLst>
                  <a:ext uri="{0D108BD9-81ED-4DB2-BD59-A6C34878D82A}">
                    <a16:rowId xmlns:a16="http://schemas.microsoft.com/office/drawing/2014/main" val="1613255102"/>
                  </a:ext>
                </a:extLst>
              </a:tr>
              <a:tr h="370840">
                <a:tc>
                  <a:txBody>
                    <a:bodyPr/>
                    <a:lstStyle/>
                    <a:p>
                      <a:pPr algn="l"/>
                      <a:r>
                        <a:rPr lang="en-US" sz="1300" b="1"/>
                        <a:t>Emerging </a:t>
                      </a:r>
                      <a:endParaRPr lang="en-US"/>
                    </a:p>
                    <a:p>
                      <a:pPr lvl="0" algn="l">
                        <a:buNone/>
                      </a:pPr>
                      <a:r>
                        <a:rPr lang="en-US" sz="1300"/>
                        <a:t>(Pre-assessment, background knowledge,  and access points)</a:t>
                      </a:r>
                      <a:endParaRPr lang="en-US"/>
                    </a:p>
                    <a:p>
                      <a:pPr algn="l"/>
                      <a:endParaRPr lang="en-US" sz="1300"/>
                    </a:p>
                    <a:p>
                      <a:pPr algn="l"/>
                      <a:r>
                        <a:rPr lang="en-US" sz="1300" i="1"/>
                        <a:t>What foundational skills, vocabulary, concepts, etc. do students need to know and demonstrate in order to access the learning goal?</a:t>
                      </a:r>
                    </a:p>
                  </a:txBody>
                  <a:tcPr/>
                </a:tc>
                <a:tc>
                  <a:txBody>
                    <a:bodyPr/>
                    <a:lstStyle/>
                    <a:p>
                      <a:pPr algn="l"/>
                      <a:r>
                        <a:rPr lang="en-US" sz="1300" b="1"/>
                        <a:t>Developing</a:t>
                      </a:r>
                      <a:r>
                        <a:rPr lang="en-US" sz="1300"/>
                        <a:t> </a:t>
                      </a:r>
                      <a:endParaRPr lang="en-US"/>
                    </a:p>
                    <a:p>
                      <a:pPr lvl="0" algn="l">
                        <a:buNone/>
                      </a:pPr>
                      <a:r>
                        <a:rPr lang="en-US" sz="1300"/>
                        <a:t>(Exploring &amp; Practicing;</a:t>
                      </a:r>
                      <a:endParaRPr lang="en-US"/>
                    </a:p>
                    <a:p>
                      <a:pPr algn="l"/>
                      <a:r>
                        <a:rPr lang="en-US" sz="1300"/>
                        <a:t>(Sub-skills of learning goal)</a:t>
                      </a:r>
                    </a:p>
                    <a:p>
                      <a:pPr algn="l"/>
                      <a:endParaRPr lang="en-US" sz="1300"/>
                    </a:p>
                    <a:p>
                      <a:pPr algn="l"/>
                      <a:r>
                        <a:rPr lang="en-US" sz="1300" i="1"/>
                        <a:t>What skills and knowledge do students need to develop and practice in order to move towards proficiency?</a:t>
                      </a:r>
                    </a:p>
                  </a:txBody>
                  <a:tcPr/>
                </a:tc>
                <a:tc>
                  <a:txBody>
                    <a:bodyPr/>
                    <a:lstStyle/>
                    <a:p>
                      <a:pPr algn="l"/>
                      <a:r>
                        <a:rPr lang="en-US" sz="1300" b="1"/>
                        <a:t>Proficiency</a:t>
                      </a:r>
                      <a:r>
                        <a:rPr lang="en-US" sz="1300"/>
                        <a:t> </a:t>
                      </a:r>
                      <a:endParaRPr lang="en-US"/>
                    </a:p>
                    <a:p>
                      <a:pPr lvl="0" algn="l">
                        <a:buNone/>
                      </a:pPr>
                      <a:r>
                        <a:rPr lang="en-US" sz="1300"/>
                        <a:t>(Success Criteria)</a:t>
                      </a:r>
                      <a:endParaRPr lang="en-US"/>
                    </a:p>
                    <a:p>
                      <a:pPr algn="l"/>
                      <a:r>
                        <a:rPr lang="en-US" sz="1300"/>
                        <a:t>(Success criteria for the learning standard/goal)</a:t>
                      </a:r>
                    </a:p>
                    <a:p>
                      <a:pPr algn="l"/>
                      <a:endParaRPr lang="en-US" sz="1300" i="1"/>
                    </a:p>
                    <a:p>
                      <a:pPr algn="l"/>
                      <a:r>
                        <a:rPr lang="en-US" sz="1300" i="1"/>
                        <a:t>How will students know that they have achieved proficiency in the learning goal?</a:t>
                      </a:r>
                    </a:p>
                  </a:txBody>
                  <a:tcPr/>
                </a:tc>
                <a:tc>
                  <a:txBody>
                    <a:bodyPr/>
                    <a:lstStyle/>
                    <a:p>
                      <a:pPr algn="l"/>
                      <a:r>
                        <a:rPr lang="en-US" sz="1300" b="1"/>
                        <a:t>Extending</a:t>
                      </a:r>
                      <a:r>
                        <a:rPr lang="en-US" sz="1300"/>
                        <a:t> </a:t>
                      </a:r>
                      <a:endParaRPr lang="en-US"/>
                    </a:p>
                    <a:p>
                      <a:pPr lvl="0" algn="l">
                        <a:buNone/>
                      </a:pPr>
                      <a:r>
                        <a:rPr lang="en-US" sz="1300"/>
                        <a:t>(Increasing sophistication and depth; Advanced knowledge of learning standard/goal, skills)</a:t>
                      </a:r>
                      <a:endParaRPr lang="en-US"/>
                    </a:p>
                    <a:p>
                      <a:pPr algn="l"/>
                      <a:endParaRPr lang="en-US" sz="1300"/>
                    </a:p>
                    <a:p>
                      <a:pPr algn="l"/>
                      <a:r>
                        <a:rPr lang="en-US" sz="1300" i="1"/>
                        <a:t>What might students do to refine skills, increase sophistication, and deepen understanding? </a:t>
                      </a:r>
                    </a:p>
                  </a:txBody>
                  <a:tcPr/>
                </a:tc>
                <a:extLst>
                  <a:ext uri="{0D108BD9-81ED-4DB2-BD59-A6C34878D82A}">
                    <a16:rowId xmlns:a16="http://schemas.microsoft.com/office/drawing/2014/main" val="1373982996"/>
                  </a:ext>
                </a:extLst>
              </a:tr>
            </a:tbl>
          </a:graphicData>
        </a:graphic>
      </p:graphicFrame>
      <p:sp>
        <p:nvSpPr>
          <p:cNvPr id="12" name="TextBox 11">
            <a:extLst>
              <a:ext uri="{FF2B5EF4-FFF2-40B4-BE49-F238E27FC236}">
                <a16:creationId xmlns:a16="http://schemas.microsoft.com/office/drawing/2014/main" id="{A4889BD2-380C-4877-02ED-5C6C43120E7C}"/>
              </a:ext>
            </a:extLst>
          </p:cNvPr>
          <p:cNvSpPr txBox="1"/>
          <p:nvPr/>
        </p:nvSpPr>
        <p:spPr>
          <a:xfrm>
            <a:off x="247972" y="4242664"/>
            <a:ext cx="2798669" cy="205056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defTabSz="1828800">
              <a:spcBef>
                <a:spcPts val="1600"/>
              </a:spcBef>
              <a:defRPr sz="2600">
                <a:latin typeface="Calibri"/>
                <a:ea typeface="Calibri"/>
                <a:cs typeface="Calibri"/>
                <a:sym typeface="Calibri"/>
              </a:defRPr>
            </a:pPr>
            <a:endParaRPr lang="en-CA" sz="1300">
              <a:latin typeface="Calibri" panose="020F0502020204030204" pitchFamily="34" charset="0"/>
              <a:cs typeface="Calibri" panose="020F0502020204030204" pitchFamily="34" charset="0"/>
            </a:endParaRPr>
          </a:p>
          <a:p>
            <a:pPr marL="285750" indent="-285750" defTabSz="1828800">
              <a:spcBef>
                <a:spcPts val="1600"/>
              </a:spcBef>
              <a:buSzPct val="100000"/>
              <a:buFont typeface="Arial" panose="020B0604020202020204" pitchFamily="34" charset="0"/>
              <a:buChar char="•"/>
              <a:defRPr sz="2600">
                <a:latin typeface="Calibri"/>
                <a:ea typeface="Calibri"/>
                <a:cs typeface="Calibri"/>
                <a:sym typeface="Calibri"/>
              </a:defRPr>
            </a:pPr>
            <a:endParaRPr lang="en-CA" sz="1300">
              <a:latin typeface="Calibri"/>
              <a:cs typeface="Calibri"/>
            </a:endParaRPr>
          </a:p>
          <a:p>
            <a:pPr marL="571500" lvl="0" indent="-571500">
              <a:spcBef>
                <a:spcPts val="1600"/>
              </a:spcBef>
              <a:buSzPct val="100000"/>
              <a:buFont typeface="Arial"/>
              <a:buChar char="•"/>
            </a:pPr>
            <a:endParaRPr lang="en-CA" sz="1300">
              <a:latin typeface="Calibri" panose="020F0502020204030204" pitchFamily="34" charset="0"/>
              <a:cs typeface="Calibri" panose="020F0502020204030204" pitchFamily="34" charset="0"/>
            </a:endParaRPr>
          </a:p>
          <a:p>
            <a:pPr marL="571500" lvl="0" indent="-571500">
              <a:spcBef>
                <a:spcPts val="1600"/>
              </a:spcBef>
              <a:buSzPct val="100000"/>
              <a:buFont typeface="Arial"/>
              <a:buChar char="•"/>
            </a:pPr>
            <a:endParaRPr lang="en-CA" sz="1300">
              <a:latin typeface="Calibri" panose="020F0502020204030204" pitchFamily="34" charset="0"/>
              <a:cs typeface="Calibri" panose="020F0502020204030204" pitchFamily="34" charset="0"/>
            </a:endParaRPr>
          </a:p>
          <a:p>
            <a:pPr lvl="0">
              <a:spcBef>
                <a:spcPts val="1600"/>
              </a:spcBef>
              <a:buSzPct val="100000"/>
            </a:pPr>
            <a:endParaRPr lang="en-CA" sz="1300">
              <a:latin typeface="Calibri" panose="020F0502020204030204" pitchFamily="34" charset="0"/>
              <a:cs typeface="Calibri" panose="020F0502020204030204" pitchFamily="34" charset="0"/>
            </a:endParaRPr>
          </a:p>
          <a:p>
            <a:pPr marL="571500" lvl="0" indent="-571500">
              <a:spcBef>
                <a:spcPts val="1600"/>
              </a:spcBef>
              <a:buSzPct val="100000"/>
              <a:buFont typeface="Arial"/>
              <a:buChar char="•"/>
            </a:pPr>
            <a:endParaRPr lang="en-CA" sz="1300">
              <a:latin typeface="Calibri" panose="020F0502020204030204" pitchFamily="34" charset="0"/>
              <a:cs typeface="Calibri" panose="020F0502020204030204" pitchFamily="34" charset="0"/>
            </a:endParaRPr>
          </a:p>
          <a:p>
            <a:pPr marL="0" marR="0" indent="0" defTabSz="2438338" rtl="0" fontAlgn="auto" latinLnBrk="0" hangingPunct="0">
              <a:lnSpc>
                <a:spcPct val="100000"/>
              </a:lnSpc>
              <a:spcBef>
                <a:spcPts val="0"/>
              </a:spcBef>
              <a:spcAft>
                <a:spcPts val="0"/>
              </a:spcAft>
              <a:buClrTx/>
              <a:buSzTx/>
              <a:buFontTx/>
              <a:buNone/>
              <a:tabLst/>
            </a:pPr>
            <a:endParaRPr lang="en-US" sz="1300">
              <a:sym typeface="Helvetica Neue"/>
            </a:endParaRPr>
          </a:p>
        </p:txBody>
      </p:sp>
      <p:sp>
        <p:nvSpPr>
          <p:cNvPr id="16" name="TextBox 15">
            <a:extLst>
              <a:ext uri="{FF2B5EF4-FFF2-40B4-BE49-F238E27FC236}">
                <a16:creationId xmlns:a16="http://schemas.microsoft.com/office/drawing/2014/main" id="{0A8489E7-ABAB-4551-7E0A-0AFD0772F1C7}"/>
              </a:ext>
            </a:extLst>
          </p:cNvPr>
          <p:cNvSpPr txBox="1"/>
          <p:nvPr/>
        </p:nvSpPr>
        <p:spPr>
          <a:xfrm>
            <a:off x="6035162" y="4711993"/>
            <a:ext cx="2811385" cy="67710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defTabSz="1828800">
              <a:defRPr sz="2600">
                <a:latin typeface="Calibri"/>
                <a:ea typeface="Calibri"/>
                <a:cs typeface="Calibri"/>
                <a:sym typeface="Calibri"/>
              </a:defRPr>
            </a:pPr>
            <a:endParaRPr lang="en-CA" sz="1300">
              <a:latin typeface="Calibri"/>
              <a:cs typeface="Calibri"/>
            </a:endParaRPr>
          </a:p>
          <a:p>
            <a:pPr defTabSz="1828800">
              <a:defRPr sz="2600">
                <a:latin typeface="Calibri"/>
                <a:ea typeface="Calibri"/>
                <a:cs typeface="Calibri"/>
                <a:sym typeface="Calibri"/>
              </a:defRPr>
            </a:pPr>
            <a:endParaRPr lang="en-US" sz="1300">
              <a:latin typeface="Calibri" panose="020F0502020204030204" pitchFamily="34" charset="0"/>
              <a:cs typeface="Calibri" panose="020F0502020204030204" pitchFamily="34" charset="0"/>
            </a:endParaRPr>
          </a:p>
          <a:p>
            <a:pPr defTabSz="1828800">
              <a:defRPr sz="2600">
                <a:latin typeface="Calibri"/>
                <a:ea typeface="Calibri"/>
                <a:cs typeface="Calibri"/>
                <a:sym typeface="Calibri"/>
              </a:defRPr>
            </a:pPr>
            <a:endParaRPr lang="en-US" sz="1300">
              <a:latin typeface="Calibri" panose="020F0502020204030204" pitchFamily="34" charset="0"/>
              <a:cs typeface="Calibri" panose="020F0502020204030204" pitchFamily="34" charset="0"/>
            </a:endParaRPr>
          </a:p>
          <a:p>
            <a:pPr defTabSz="1828800">
              <a:defRPr sz="2600">
                <a:latin typeface="Calibri"/>
                <a:ea typeface="Calibri"/>
                <a:cs typeface="Calibri"/>
                <a:sym typeface="Calibri"/>
              </a:defRPr>
            </a:pPr>
            <a:endParaRPr lang="en-CA" sz="1300" b="1">
              <a:solidFill>
                <a:srgbClr val="FFFFFF"/>
              </a:solidFill>
            </a:endParaRPr>
          </a:p>
        </p:txBody>
      </p:sp>
      <p:sp>
        <p:nvSpPr>
          <p:cNvPr id="18" name="TextBox 17">
            <a:extLst>
              <a:ext uri="{FF2B5EF4-FFF2-40B4-BE49-F238E27FC236}">
                <a16:creationId xmlns:a16="http://schemas.microsoft.com/office/drawing/2014/main" id="{BD7F3E74-FEE8-3DF4-832A-5FA0AFB34C3B}"/>
              </a:ext>
            </a:extLst>
          </p:cNvPr>
          <p:cNvSpPr txBox="1"/>
          <p:nvPr/>
        </p:nvSpPr>
        <p:spPr>
          <a:xfrm>
            <a:off x="8903752" y="4864897"/>
            <a:ext cx="2747219" cy="83484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defTabSz="1828800">
              <a:buSzPct val="100000"/>
              <a:defRPr sz="2600">
                <a:latin typeface="Calibri"/>
                <a:ea typeface="Calibri"/>
                <a:cs typeface="Calibri"/>
                <a:sym typeface="Calibri"/>
              </a:defRPr>
            </a:pPr>
            <a:endParaRPr lang="en-CA" sz="1300">
              <a:latin typeface="Calibri"/>
              <a:cs typeface="Calibri"/>
            </a:endParaRPr>
          </a:p>
          <a:p>
            <a:pPr marL="285750" lvl="0" indent="-285750">
              <a:spcBef>
                <a:spcPts val="1600"/>
              </a:spcBef>
              <a:buSzPct val="100000"/>
              <a:buFont typeface="Arial" panose="020B0604020202020204" pitchFamily="34" charset="0"/>
              <a:buChar char="•"/>
            </a:pPr>
            <a:endParaRPr lang="en-US" sz="1300">
              <a:latin typeface="Calibri" panose="020F0502020204030204" pitchFamily="34" charset="0"/>
              <a:cs typeface="Calibri" panose="020F0502020204030204" pitchFamily="34" charset="0"/>
            </a:endParaRPr>
          </a:p>
          <a:p>
            <a:pPr marL="285750" lvl="0" indent="-285750">
              <a:spcBef>
                <a:spcPts val="1600"/>
              </a:spcBef>
              <a:buSzPct val="100000"/>
              <a:buFont typeface="Arial" panose="020B0604020202020204" pitchFamily="34" charset="0"/>
              <a:buChar char="•"/>
            </a:pPr>
            <a:endParaRPr lang="en-US" sz="1300">
              <a:latin typeface="Calibri" panose="020F0502020204030204" pitchFamily="34" charset="0"/>
              <a:cs typeface="Calibri" panose="020F0502020204030204" pitchFamily="34" charset="0"/>
            </a:endParaRPr>
          </a:p>
        </p:txBody>
      </p:sp>
      <p:pic>
        <p:nvPicPr>
          <p:cNvPr id="4" name="Audio 3">
            <a:hlinkClick r:id="" action="ppaction://media"/>
            <a:extLst>
              <a:ext uri="{FF2B5EF4-FFF2-40B4-BE49-F238E27FC236}">
                <a16:creationId xmlns:a16="http://schemas.microsoft.com/office/drawing/2014/main" id="{3CB366B8-CD76-A996-2324-9DE9C91C955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678920193"/>
      </p:ext>
    </p:extLst>
  </p:cSld>
  <p:clrMapOvr>
    <a:masterClrMapping/>
  </p:clrMapOvr>
  <mc:AlternateContent xmlns:mc="http://schemas.openxmlformats.org/markup-compatibility/2006">
    <mc:Choice xmlns:p14="http://schemas.microsoft.com/office/powerpoint/2010/main" Requires="p14">
      <p:transition spd="slow" p14:dur="2000" advTm="61506"/>
    </mc:Choice>
    <mc:Fallback>
      <p:transition spd="slow" advTm="615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nodePh="1">
                                  <p:stCondLst>
                                    <p:cond delay="0"/>
                                  </p:stCondLst>
                                  <p:endCondLst>
                                    <p:cond evt="begin" delay="0">
                                      <p:tn val="9"/>
                                    </p:cond>
                                  </p:end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nodePh="1">
                                  <p:stCondLst>
                                    <p:cond delay="0"/>
                                  </p:stCondLst>
                                  <p:endCondLst>
                                    <p:cond evt="begin" delay="0">
                                      <p:tn val="13"/>
                                    </p:cond>
                                  </p:end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nodePh="1">
                                  <p:stCondLst>
                                    <p:cond delay="0"/>
                                  </p:stCondLst>
                                  <p:endCondLst>
                                    <p:cond evt="begin" delay="0">
                                      <p:tn val="17"/>
                                    </p:cond>
                                  </p:end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4"/>
                </p:tgtEl>
              </p:cMediaNode>
            </p:audio>
          </p:childTnLst>
        </p:cTn>
      </p:par>
    </p:tnLst>
    <p:bldLst>
      <p:bldP spid="12" grpId="0"/>
      <p:bldP spid="16" grpId="0"/>
      <p:bldP spid="1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0C82B2-C0A3-52D5-6BFF-A96617330A08}"/>
              </a:ext>
            </a:extLst>
          </p:cNvPr>
          <p:cNvSpPr>
            <a:spLocks noGrp="1"/>
          </p:cNvSpPr>
          <p:nvPr>
            <p:ph type="title" idx="4294967295"/>
          </p:nvPr>
        </p:nvSpPr>
        <p:spPr>
          <a:xfrm>
            <a:off x="9292" y="-327025"/>
            <a:ext cx="10506308" cy="1042872"/>
          </a:xfrm>
        </p:spPr>
        <p:txBody>
          <a:bodyPr>
            <a:normAutofit/>
          </a:bodyPr>
          <a:lstStyle/>
          <a:p>
            <a:r>
              <a:rPr lang="en-US" sz="3600">
                <a:cs typeface="Calibri Light"/>
              </a:rPr>
              <a:t>ELA 8 &amp; 9- Proficiency Scale</a:t>
            </a:r>
            <a:endParaRPr lang="en-US" sz="3600"/>
          </a:p>
        </p:txBody>
      </p:sp>
      <p:graphicFrame>
        <p:nvGraphicFramePr>
          <p:cNvPr id="4" name="Table 4">
            <a:extLst>
              <a:ext uri="{FF2B5EF4-FFF2-40B4-BE49-F238E27FC236}">
                <a16:creationId xmlns:a16="http://schemas.microsoft.com/office/drawing/2014/main" id="{EB5751B4-98AE-618A-BCF4-BD87767BA13B}"/>
              </a:ext>
            </a:extLst>
          </p:cNvPr>
          <p:cNvGraphicFramePr>
            <a:graphicFrameLocks noGrp="1"/>
          </p:cNvGraphicFramePr>
          <p:nvPr>
            <p:ph idx="4294967295"/>
            <p:extLst>
              <p:ext uri="{D42A27DB-BD31-4B8C-83A1-F6EECF244321}">
                <p14:modId xmlns:p14="http://schemas.microsoft.com/office/powerpoint/2010/main" val="3423838986"/>
              </p:ext>
            </p:extLst>
          </p:nvPr>
        </p:nvGraphicFramePr>
        <p:xfrm>
          <a:off x="9293" y="710658"/>
          <a:ext cx="12186757" cy="6152930"/>
        </p:xfrm>
        <a:graphic>
          <a:graphicData uri="http://schemas.openxmlformats.org/drawingml/2006/table">
            <a:tbl>
              <a:tblPr firstRow="1" bandRow="1">
                <a:tableStyleId>{5C22544A-7EE6-4342-B048-85BDC9FD1C3A}</a:tableStyleId>
              </a:tblPr>
              <a:tblGrid>
                <a:gridCol w="2582768">
                  <a:extLst>
                    <a:ext uri="{9D8B030D-6E8A-4147-A177-3AD203B41FA5}">
                      <a16:colId xmlns:a16="http://schemas.microsoft.com/office/drawing/2014/main" val="4094421570"/>
                    </a:ext>
                  </a:extLst>
                </a:gridCol>
                <a:gridCol w="3029785">
                  <a:extLst>
                    <a:ext uri="{9D8B030D-6E8A-4147-A177-3AD203B41FA5}">
                      <a16:colId xmlns:a16="http://schemas.microsoft.com/office/drawing/2014/main" val="4247545214"/>
                    </a:ext>
                  </a:extLst>
                </a:gridCol>
                <a:gridCol w="3836901">
                  <a:extLst>
                    <a:ext uri="{9D8B030D-6E8A-4147-A177-3AD203B41FA5}">
                      <a16:colId xmlns:a16="http://schemas.microsoft.com/office/drawing/2014/main" val="903073635"/>
                    </a:ext>
                  </a:extLst>
                </a:gridCol>
                <a:gridCol w="2737303">
                  <a:extLst>
                    <a:ext uri="{9D8B030D-6E8A-4147-A177-3AD203B41FA5}">
                      <a16:colId xmlns:a16="http://schemas.microsoft.com/office/drawing/2014/main" val="3535467698"/>
                    </a:ext>
                  </a:extLst>
                </a:gridCol>
              </a:tblGrid>
              <a:tr h="576146">
                <a:tc gridSpan="4">
                  <a:txBody>
                    <a:bodyPr/>
                    <a:lstStyle/>
                    <a:p>
                      <a:pPr lvl="0">
                        <a:buNone/>
                      </a:pPr>
                      <a:r>
                        <a:rPr lang="en-US" sz="1600"/>
                        <a:t>I can communicate my knowledge and understandings of the big ideas, concepts, and content of this unit with precision of language, fluency and accuracy (Speaking, Writing, Visual, Digital).</a:t>
                      </a:r>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4100756927"/>
                  </a:ext>
                </a:extLst>
              </a:tr>
              <a:tr h="308995">
                <a:tc>
                  <a:txBody>
                    <a:bodyPr/>
                    <a:lstStyle/>
                    <a:p>
                      <a:r>
                        <a:rPr lang="en-US" sz="1400"/>
                        <a:t>Emerging -</a:t>
                      </a:r>
                      <a:r>
                        <a:rPr lang="en-US" sz="1100" b="0" i="0" u="none" strike="noStrike" noProof="0">
                          <a:solidFill>
                            <a:srgbClr val="000000"/>
                          </a:solidFill>
                          <a:latin typeface="Calibri"/>
                        </a:rPr>
                        <a:t>I am beginning to...</a:t>
                      </a:r>
                      <a:endParaRPr lang="en-US" sz="1400"/>
                    </a:p>
                  </a:txBody>
                  <a:tcPr/>
                </a:tc>
                <a:tc>
                  <a:txBody>
                    <a:bodyPr/>
                    <a:lstStyle/>
                    <a:p>
                      <a:r>
                        <a:rPr lang="en-US" sz="1400"/>
                        <a:t>Developing- </a:t>
                      </a:r>
                      <a:r>
                        <a:rPr lang="en-US" sz="1100" b="0" i="0" u="none" strike="noStrike" noProof="0">
                          <a:solidFill>
                            <a:srgbClr val="000000"/>
                          </a:solidFill>
                          <a:latin typeface="Calibri"/>
                        </a:rPr>
                        <a:t>I am developing the ability to...</a:t>
                      </a:r>
                      <a:endParaRPr lang="en-US" sz="1400"/>
                    </a:p>
                  </a:txBody>
                  <a:tcPr/>
                </a:tc>
                <a:tc>
                  <a:txBody>
                    <a:bodyPr/>
                    <a:lstStyle/>
                    <a:p>
                      <a:r>
                        <a:rPr lang="en-US" sz="1400"/>
                        <a:t>Proficient- </a:t>
                      </a:r>
                      <a:r>
                        <a:rPr lang="en-CA" sz="1100" b="0" i="0" u="none" strike="noStrike" noProof="0">
                          <a:solidFill>
                            <a:srgbClr val="000000"/>
                          </a:solidFill>
                          <a:latin typeface="Calibri"/>
                        </a:rPr>
                        <a:t>I can...</a:t>
                      </a:r>
                      <a:endParaRPr lang="en-US" sz="1400"/>
                    </a:p>
                  </a:txBody>
                  <a:tcPr/>
                </a:tc>
                <a:tc>
                  <a:txBody>
                    <a:bodyPr/>
                    <a:lstStyle/>
                    <a:p>
                      <a:r>
                        <a:rPr lang="en-US" sz="1400"/>
                        <a:t>Extending- </a:t>
                      </a:r>
                      <a:r>
                        <a:rPr lang="en-US" sz="1100" b="0" i="0" u="none" strike="noStrike" noProof="0">
                          <a:solidFill>
                            <a:srgbClr val="000000"/>
                          </a:solidFill>
                          <a:latin typeface="Calibri"/>
                        </a:rPr>
                        <a:t>I am..</a:t>
                      </a:r>
                      <a:endParaRPr lang="en-US" sz="1400"/>
                    </a:p>
                  </a:txBody>
                  <a:tcPr/>
                </a:tc>
                <a:extLst>
                  <a:ext uri="{0D108BD9-81ED-4DB2-BD59-A6C34878D82A}">
                    <a16:rowId xmlns:a16="http://schemas.microsoft.com/office/drawing/2014/main" val="2344273216"/>
                  </a:ext>
                </a:extLst>
              </a:tr>
              <a:tr h="5264815">
                <a:tc>
                  <a:txBody>
                    <a:bodyPr/>
                    <a:lstStyle/>
                    <a:p>
                      <a:r>
                        <a:rPr lang="en-US" sz="1100" b="1" i="1">
                          <a:latin typeface="Calibri"/>
                        </a:rPr>
                        <a:t>Content</a:t>
                      </a:r>
                      <a:endParaRPr lang="en-US" sz="1100">
                        <a:latin typeface="Calibri"/>
                      </a:endParaRPr>
                    </a:p>
                    <a:p>
                      <a:pPr marL="285750" lvl="0" indent="-285750" algn="l">
                        <a:lnSpc>
                          <a:spcPct val="100000"/>
                        </a:lnSpc>
                        <a:spcBef>
                          <a:spcPts val="0"/>
                        </a:spcBef>
                        <a:spcAft>
                          <a:spcPts val="0"/>
                        </a:spcAft>
                        <a:buClr>
                          <a:srgbClr val="000000"/>
                        </a:buClr>
                        <a:buFont typeface="Arial,Sans-Serif"/>
                        <a:buChar char="•"/>
                      </a:pPr>
                      <a:r>
                        <a:rPr lang="en-CA" sz="1100" b="0" i="0" u="none" strike="noStrike" noProof="0">
                          <a:solidFill>
                            <a:srgbClr val="374151"/>
                          </a:solidFill>
                          <a:latin typeface="Calibri"/>
                        </a:rPr>
                        <a:t>Identify key ideas and use subject specific vocabulary</a:t>
                      </a:r>
                    </a:p>
                    <a:p>
                      <a:pPr marL="285750" lvl="0" indent="-285750" algn="l">
                        <a:lnSpc>
                          <a:spcPct val="100000"/>
                        </a:lnSpc>
                        <a:spcBef>
                          <a:spcPts val="0"/>
                        </a:spcBef>
                        <a:spcAft>
                          <a:spcPts val="0"/>
                        </a:spcAft>
                        <a:buClr>
                          <a:srgbClr val="000000"/>
                        </a:buClr>
                        <a:buFont typeface="Arial,Sans-Serif"/>
                        <a:buChar char="•"/>
                      </a:pPr>
                      <a:r>
                        <a:rPr lang="en-CA" sz="1100" b="0" i="0" u="none" strike="noStrike" noProof="0">
                          <a:solidFill>
                            <a:srgbClr val="374151"/>
                          </a:solidFill>
                          <a:latin typeface="Calibri"/>
                        </a:rPr>
                        <a:t>Identify evidence to support key ideas</a:t>
                      </a:r>
                    </a:p>
                    <a:p>
                      <a:pPr lvl="0">
                        <a:buNone/>
                      </a:pPr>
                      <a:endParaRPr lang="en-US" sz="1100" b="1" i="1">
                        <a:latin typeface="Calibri"/>
                      </a:endParaRPr>
                    </a:p>
                    <a:p>
                      <a:pPr lvl="0">
                        <a:buNone/>
                      </a:pPr>
                      <a:r>
                        <a:rPr lang="en-US" sz="1100" b="1" i="1">
                          <a:latin typeface="Calibri"/>
                        </a:rPr>
                        <a:t>Precision of Language</a:t>
                      </a:r>
                      <a:endParaRPr lang="en-US" sz="1100" b="1"/>
                    </a:p>
                    <a:p>
                      <a:pPr marL="285750" lvl="0" indent="-285750" algn="l">
                        <a:lnSpc>
                          <a:spcPct val="100000"/>
                        </a:lnSpc>
                        <a:spcBef>
                          <a:spcPts val="0"/>
                        </a:spcBef>
                        <a:spcAft>
                          <a:spcPts val="0"/>
                        </a:spcAft>
                        <a:buClr>
                          <a:srgbClr val="000000"/>
                        </a:buClr>
                        <a:buFont typeface="Arial,Sans-Serif"/>
                        <a:buChar char="•"/>
                      </a:pPr>
                      <a:r>
                        <a:rPr lang="en-CA" sz="1100" b="0" i="0" u="none" strike="noStrike" noProof="0">
                          <a:solidFill>
                            <a:srgbClr val="374151"/>
                          </a:solidFill>
                          <a:latin typeface="Calibri"/>
                        </a:rPr>
                        <a:t>Develop a varied vocabulary with the use or support of a word bank</a:t>
                      </a:r>
                    </a:p>
                    <a:p>
                      <a:pPr lvl="0">
                        <a:buNone/>
                      </a:pPr>
                      <a:endParaRPr lang="en-US" sz="1100" i="1">
                        <a:latin typeface="Calibri"/>
                      </a:endParaRPr>
                    </a:p>
                    <a:p>
                      <a:pPr lvl="0">
                        <a:buNone/>
                      </a:pPr>
                      <a:r>
                        <a:rPr lang="en-US" sz="1100" b="1" i="1">
                          <a:latin typeface="Calibri"/>
                        </a:rPr>
                        <a:t>Fluency</a:t>
                      </a:r>
                    </a:p>
                    <a:p>
                      <a:pPr marL="285750" lvl="0" indent="-285750" algn="l">
                        <a:lnSpc>
                          <a:spcPct val="100000"/>
                        </a:lnSpc>
                        <a:spcBef>
                          <a:spcPts val="0"/>
                        </a:spcBef>
                        <a:spcAft>
                          <a:spcPts val="0"/>
                        </a:spcAft>
                        <a:buClr>
                          <a:srgbClr val="000000"/>
                        </a:buClr>
                        <a:buFont typeface="Arial,Sans-Serif"/>
                        <a:buChar char="•"/>
                      </a:pPr>
                      <a:r>
                        <a:rPr lang="en-CA" sz="1100" b="0" i="0" u="none" strike="noStrike" noProof="0">
                          <a:solidFill>
                            <a:srgbClr val="374151"/>
                          </a:solidFill>
                          <a:latin typeface="Calibri"/>
                        </a:rPr>
                        <a:t>Organize my ideas using an outline </a:t>
                      </a:r>
                    </a:p>
                    <a:p>
                      <a:pPr marL="285750" lvl="0" indent="-285750" algn="l">
                        <a:lnSpc>
                          <a:spcPct val="100000"/>
                        </a:lnSpc>
                        <a:spcBef>
                          <a:spcPts val="0"/>
                        </a:spcBef>
                        <a:spcAft>
                          <a:spcPts val="0"/>
                        </a:spcAft>
                        <a:buClr>
                          <a:srgbClr val="000000"/>
                        </a:buClr>
                        <a:buFont typeface="Arial,Sans-Serif"/>
                        <a:buChar char="•"/>
                      </a:pPr>
                      <a:r>
                        <a:rPr lang="en-CA" sz="1100" b="0" i="0" u="none" strike="noStrike" noProof="0">
                          <a:solidFill>
                            <a:srgbClr val="374151"/>
                          </a:solidFill>
                          <a:latin typeface="Calibri"/>
                        </a:rPr>
                        <a:t>Develop clarity in my communication by using proper sentence structure/visuals/digital tools</a:t>
                      </a:r>
                    </a:p>
                    <a:p>
                      <a:pPr marL="285750" lvl="0" indent="-285750" algn="l">
                        <a:lnSpc>
                          <a:spcPct val="100000"/>
                        </a:lnSpc>
                        <a:spcBef>
                          <a:spcPts val="0"/>
                        </a:spcBef>
                        <a:spcAft>
                          <a:spcPts val="0"/>
                        </a:spcAft>
                        <a:buClr>
                          <a:srgbClr val="000000"/>
                        </a:buClr>
                        <a:buFont typeface="Arial,Sans-Serif"/>
                        <a:buChar char="•"/>
                      </a:pPr>
                      <a:r>
                        <a:rPr lang="en-CA" sz="1100" b="0" i="0" u="none" strike="noStrike" noProof="0">
                          <a:solidFill>
                            <a:srgbClr val="374151"/>
                          </a:solidFill>
                          <a:latin typeface="Calibri"/>
                        </a:rPr>
                        <a:t>Consider my audience and use appropriate language (formal, casual, academic).</a:t>
                      </a:r>
                    </a:p>
                    <a:p>
                      <a:pPr lvl="0">
                        <a:buNone/>
                      </a:pPr>
                      <a:endParaRPr lang="en-US" sz="1100" i="1">
                        <a:latin typeface="Calibri"/>
                      </a:endParaRPr>
                    </a:p>
                    <a:p>
                      <a:pPr lvl="0">
                        <a:buNone/>
                      </a:pPr>
                      <a:r>
                        <a:rPr lang="en-US" sz="1100" b="1" i="1">
                          <a:latin typeface="Calibri"/>
                        </a:rPr>
                        <a:t>Accuracy</a:t>
                      </a:r>
                    </a:p>
                    <a:p>
                      <a:pPr marL="285750" lvl="0" indent="-285750" algn="l">
                        <a:lnSpc>
                          <a:spcPct val="100000"/>
                        </a:lnSpc>
                        <a:spcBef>
                          <a:spcPts val="0"/>
                        </a:spcBef>
                        <a:spcAft>
                          <a:spcPts val="0"/>
                        </a:spcAft>
                        <a:buClr>
                          <a:srgbClr val="000000"/>
                        </a:buClr>
                        <a:buFont typeface="Arial,Sans-Serif"/>
                        <a:buChar char="•"/>
                      </a:pPr>
                      <a:r>
                        <a:rPr lang="en-CA" sz="1100" b="0" i="0" u="none" strike="noStrike" noProof="0">
                          <a:solidFill>
                            <a:srgbClr val="374151"/>
                          </a:solidFill>
                          <a:latin typeface="Calibri"/>
                        </a:rPr>
                        <a:t>Use the sources used in class in a logical and clear manner</a:t>
                      </a:r>
                    </a:p>
                    <a:p>
                      <a:pPr marL="285750" lvl="0" indent="-285750" algn="l">
                        <a:lnSpc>
                          <a:spcPct val="100000"/>
                        </a:lnSpc>
                        <a:spcBef>
                          <a:spcPts val="0"/>
                        </a:spcBef>
                        <a:spcAft>
                          <a:spcPts val="0"/>
                        </a:spcAft>
                        <a:buClr>
                          <a:srgbClr val="000000"/>
                        </a:buClr>
                        <a:buFont typeface="Arial,Sans-Serif"/>
                        <a:buChar char="•"/>
                      </a:pPr>
                      <a:r>
                        <a:rPr lang="en-CA" sz="1100" b="0" i="0" u="none" strike="noStrike" noProof="0">
                          <a:solidFill>
                            <a:srgbClr val="374151"/>
                          </a:solidFill>
                          <a:latin typeface="Calibri"/>
                        </a:rPr>
                        <a:t>Edit and revise for errors </a:t>
                      </a:r>
                    </a:p>
                    <a:p>
                      <a:pPr marL="285750" lvl="0" indent="-285750" algn="l">
                        <a:lnSpc>
                          <a:spcPct val="100000"/>
                        </a:lnSpc>
                        <a:spcBef>
                          <a:spcPts val="0"/>
                        </a:spcBef>
                        <a:spcAft>
                          <a:spcPts val="0"/>
                        </a:spcAft>
                        <a:buClr>
                          <a:srgbClr val="000000"/>
                        </a:buClr>
                        <a:buFont typeface="Arial,Sans-Serif"/>
                        <a:buChar char="•"/>
                      </a:pPr>
                      <a:endParaRPr lang="en-CA" sz="1100" b="0" i="0" u="none" strike="noStrike" noProof="0">
                        <a:solidFill>
                          <a:srgbClr val="374151"/>
                        </a:solidFill>
                        <a:latin typeface="Calibri"/>
                      </a:endParaRPr>
                    </a:p>
                    <a:p>
                      <a:pPr marL="0" lvl="0" indent="0" algn="l">
                        <a:lnSpc>
                          <a:spcPct val="100000"/>
                        </a:lnSpc>
                        <a:spcBef>
                          <a:spcPts val="0"/>
                        </a:spcBef>
                        <a:spcAft>
                          <a:spcPts val="0"/>
                        </a:spcAft>
                        <a:buClr>
                          <a:srgbClr val="000000"/>
                        </a:buClr>
                        <a:buNone/>
                      </a:pPr>
                      <a:endParaRPr lang="en-CA" sz="1100" b="0" i="0" u="none" strike="noStrike" noProof="0">
                        <a:solidFill>
                          <a:srgbClr val="374151"/>
                        </a:solidFill>
                        <a:latin typeface="Calibri"/>
                      </a:endParaRPr>
                    </a:p>
                    <a:p>
                      <a:pPr marL="0" lvl="0" indent="0" algn="l">
                        <a:lnSpc>
                          <a:spcPct val="100000"/>
                        </a:lnSpc>
                        <a:spcBef>
                          <a:spcPts val="0"/>
                        </a:spcBef>
                        <a:spcAft>
                          <a:spcPts val="0"/>
                        </a:spcAft>
                        <a:buClr>
                          <a:srgbClr val="000000"/>
                        </a:buClr>
                        <a:buNone/>
                      </a:pPr>
                      <a:endParaRPr lang="en-CA" sz="1100" b="0" i="0" u="none" strike="noStrike" noProof="0">
                        <a:solidFill>
                          <a:srgbClr val="374151"/>
                        </a:solidFill>
                        <a:latin typeface="Calibri"/>
                      </a:endParaRPr>
                    </a:p>
                    <a:p>
                      <a:pPr marL="0" lvl="0" indent="0" algn="l">
                        <a:lnSpc>
                          <a:spcPct val="100000"/>
                        </a:lnSpc>
                        <a:spcBef>
                          <a:spcPts val="0"/>
                        </a:spcBef>
                        <a:spcAft>
                          <a:spcPts val="0"/>
                        </a:spcAft>
                        <a:buClr>
                          <a:srgbClr val="000000"/>
                        </a:buClr>
                        <a:buNone/>
                      </a:pPr>
                      <a:endParaRPr lang="en-CA" sz="1100" b="0" i="0" u="none" strike="noStrike" noProof="0">
                        <a:solidFill>
                          <a:srgbClr val="374151"/>
                        </a:solidFill>
                        <a:latin typeface="Calibri"/>
                      </a:endParaRPr>
                    </a:p>
                  </a:txBody>
                  <a:tcPr/>
                </a:tc>
                <a:tc>
                  <a:txBody>
                    <a:bodyPr/>
                    <a:lstStyle/>
                    <a:p>
                      <a:r>
                        <a:rPr lang="en-US" sz="1100" b="1" i="1" u="none" strike="noStrike" noProof="0">
                          <a:solidFill>
                            <a:srgbClr val="000000"/>
                          </a:solidFill>
                        </a:rPr>
                        <a:t>Co</a:t>
                      </a:r>
                      <a:r>
                        <a:rPr lang="en-US" sz="1100" b="1" i="1" u="none" strike="noStrike" noProof="0">
                          <a:solidFill>
                            <a:srgbClr val="000000"/>
                          </a:solidFill>
                          <a:latin typeface="Calibri"/>
                        </a:rPr>
                        <a:t>ntent</a:t>
                      </a:r>
                      <a:endParaRPr lang="en-US" sz="1100" b="0" i="0" u="none" strike="noStrike" noProof="0">
                        <a:solidFill>
                          <a:srgbClr val="000000"/>
                        </a:solidFill>
                        <a:latin typeface="Calibri"/>
                      </a:endParaRPr>
                    </a:p>
                    <a:p>
                      <a:pPr marL="285750" lvl="0" indent="-285750" algn="l">
                        <a:lnSpc>
                          <a:spcPct val="100000"/>
                        </a:lnSpc>
                        <a:spcBef>
                          <a:spcPts val="0"/>
                        </a:spcBef>
                        <a:spcAft>
                          <a:spcPts val="0"/>
                        </a:spcAft>
                        <a:buClr>
                          <a:srgbClr val="000000"/>
                        </a:buClr>
                        <a:buFont typeface="Arial,Sans-Serif"/>
                        <a:buChar char="•"/>
                      </a:pPr>
                      <a:r>
                        <a:rPr lang="en-CA" sz="1100" b="0" i="0" u="none" strike="noStrike" noProof="0">
                          <a:solidFill>
                            <a:srgbClr val="374151"/>
                          </a:solidFill>
                          <a:latin typeface="Calibri"/>
                        </a:rPr>
                        <a:t>Organize and explain key ideas using subject specific vocabulary</a:t>
                      </a:r>
                    </a:p>
                    <a:p>
                      <a:pPr marL="285750" lvl="0" indent="-285750" algn="l">
                        <a:lnSpc>
                          <a:spcPct val="100000"/>
                        </a:lnSpc>
                        <a:spcBef>
                          <a:spcPts val="0"/>
                        </a:spcBef>
                        <a:spcAft>
                          <a:spcPts val="0"/>
                        </a:spcAft>
                        <a:buClr>
                          <a:srgbClr val="000000"/>
                        </a:buClr>
                        <a:buFont typeface="Arial,Sans-Serif"/>
                        <a:buChar char="•"/>
                      </a:pPr>
                      <a:r>
                        <a:rPr lang="en-CA" sz="1100" b="0" i="0" u="none" strike="noStrike" noProof="0">
                          <a:solidFill>
                            <a:srgbClr val="374151"/>
                          </a:solidFill>
                          <a:latin typeface="Calibri"/>
                        </a:rPr>
                        <a:t>Support the key ideas with evidence and examples</a:t>
                      </a:r>
                    </a:p>
                    <a:p>
                      <a:pPr lvl="0">
                        <a:buNone/>
                      </a:pPr>
                      <a:endParaRPr lang="en-US" sz="1100" b="1" i="1" u="none" strike="noStrike" noProof="0">
                        <a:solidFill>
                          <a:srgbClr val="000000"/>
                        </a:solidFill>
                        <a:latin typeface="Calibri"/>
                      </a:endParaRPr>
                    </a:p>
                    <a:p>
                      <a:pPr lvl="0">
                        <a:buNone/>
                      </a:pPr>
                      <a:r>
                        <a:rPr lang="en-US" sz="1100" b="1" i="1" u="none" strike="noStrike" noProof="0">
                          <a:solidFill>
                            <a:srgbClr val="000000"/>
                          </a:solidFill>
                          <a:latin typeface="Calibri"/>
                        </a:rPr>
                        <a:t>Precision of Language</a:t>
                      </a:r>
                      <a:endParaRPr lang="en-US" sz="1100" b="1"/>
                    </a:p>
                    <a:p>
                      <a:pPr marL="285750" lvl="0" indent="-285750" algn="l">
                        <a:lnSpc>
                          <a:spcPct val="100000"/>
                        </a:lnSpc>
                        <a:spcBef>
                          <a:spcPts val="0"/>
                        </a:spcBef>
                        <a:spcAft>
                          <a:spcPts val="0"/>
                        </a:spcAft>
                        <a:buClr>
                          <a:srgbClr val="000000"/>
                        </a:buClr>
                        <a:buFont typeface="Arial,Sans-Serif"/>
                        <a:buChar char="•"/>
                      </a:pPr>
                      <a:r>
                        <a:rPr lang="en-CA" sz="1100" b="0" i="0" u="none" strike="noStrike" noProof="0">
                          <a:solidFill>
                            <a:srgbClr val="374151"/>
                          </a:solidFill>
                          <a:latin typeface="Calibri"/>
                        </a:rPr>
                        <a:t>Use specific and descriptive language </a:t>
                      </a:r>
                    </a:p>
                    <a:p>
                      <a:pPr marL="285750" lvl="0" indent="-285750" algn="l">
                        <a:lnSpc>
                          <a:spcPct val="100000"/>
                        </a:lnSpc>
                        <a:spcBef>
                          <a:spcPts val="0"/>
                        </a:spcBef>
                        <a:spcAft>
                          <a:spcPts val="0"/>
                        </a:spcAft>
                        <a:buClr>
                          <a:srgbClr val="000000"/>
                        </a:buClr>
                        <a:buFont typeface="Arial,Sans-Serif"/>
                        <a:buChar char="•"/>
                      </a:pPr>
                      <a:r>
                        <a:rPr lang="en-CA" sz="1100" b="0" i="0" u="none" strike="noStrike" noProof="0">
                          <a:solidFill>
                            <a:srgbClr val="374151"/>
                          </a:solidFill>
                          <a:latin typeface="Calibri"/>
                        </a:rPr>
                        <a:t>Use appropriate vocabulary and terminology within context</a:t>
                      </a:r>
                    </a:p>
                    <a:p>
                      <a:pPr lvl="0">
                        <a:buNone/>
                      </a:pPr>
                      <a:endParaRPr lang="en-US" sz="1100" b="1" i="1" u="none" strike="noStrike" noProof="0">
                        <a:solidFill>
                          <a:srgbClr val="000000"/>
                        </a:solidFill>
                        <a:latin typeface="Calibri"/>
                      </a:endParaRPr>
                    </a:p>
                    <a:p>
                      <a:pPr lvl="0">
                        <a:buNone/>
                      </a:pPr>
                      <a:r>
                        <a:rPr lang="en-US" sz="1100" b="1" i="1" u="none" strike="noStrike" noProof="0">
                          <a:solidFill>
                            <a:srgbClr val="000000"/>
                          </a:solidFill>
                          <a:latin typeface="Calibri"/>
                        </a:rPr>
                        <a:t>Fluency</a:t>
                      </a:r>
                    </a:p>
                    <a:p>
                      <a:pPr marL="285750" lvl="0" indent="-285750" algn="l">
                        <a:lnSpc>
                          <a:spcPct val="100000"/>
                        </a:lnSpc>
                        <a:spcBef>
                          <a:spcPts val="0"/>
                        </a:spcBef>
                        <a:spcAft>
                          <a:spcPts val="0"/>
                        </a:spcAft>
                        <a:buClr>
                          <a:srgbClr val="000000"/>
                        </a:buClr>
                        <a:buFont typeface="Arial,Sans-Serif"/>
                        <a:buChar char="•"/>
                      </a:pPr>
                      <a:r>
                        <a:rPr lang="en-CA" sz="1100" b="0" i="0" u="none" strike="noStrike" noProof="0">
                          <a:solidFill>
                            <a:srgbClr val="374151"/>
                          </a:solidFill>
                          <a:latin typeface="Calibri"/>
                        </a:rPr>
                        <a:t>Organize my ideas into a logical sequence</a:t>
                      </a:r>
                    </a:p>
                    <a:p>
                      <a:pPr marL="285750" lvl="0" indent="-285750" algn="l">
                        <a:lnSpc>
                          <a:spcPct val="100000"/>
                        </a:lnSpc>
                        <a:spcBef>
                          <a:spcPts val="0"/>
                        </a:spcBef>
                        <a:spcAft>
                          <a:spcPts val="0"/>
                        </a:spcAft>
                        <a:buClr>
                          <a:srgbClr val="000000"/>
                        </a:buClr>
                        <a:buFont typeface="Arial,Sans-Serif"/>
                        <a:buChar char="•"/>
                      </a:pPr>
                      <a:r>
                        <a:rPr lang="en-CA" sz="1100" b="0" i="0" u="none" strike="noStrike" noProof="0">
                          <a:solidFill>
                            <a:srgbClr val="374151"/>
                          </a:solidFill>
                          <a:latin typeface="Calibri"/>
                        </a:rPr>
                        <a:t>Use transitions to move from one idea/paragraph to the next</a:t>
                      </a:r>
                    </a:p>
                    <a:p>
                      <a:pPr marL="285750" lvl="0" indent="-285750" algn="l">
                        <a:lnSpc>
                          <a:spcPct val="100000"/>
                        </a:lnSpc>
                        <a:spcBef>
                          <a:spcPts val="0"/>
                        </a:spcBef>
                        <a:spcAft>
                          <a:spcPts val="0"/>
                        </a:spcAft>
                        <a:buClr>
                          <a:srgbClr val="000000"/>
                        </a:buClr>
                        <a:buFont typeface="Arial,Sans-Serif"/>
                        <a:buChar char="•"/>
                      </a:pPr>
                      <a:r>
                        <a:rPr lang="en-CA" sz="1100" b="0" i="0" u="none" strike="noStrike" noProof="0">
                          <a:solidFill>
                            <a:srgbClr val="374151"/>
                          </a:solidFill>
                          <a:latin typeface="Calibri"/>
                        </a:rPr>
                        <a:t>Developing my communication by using varied sentence structures/visuals/digital platforms</a:t>
                      </a:r>
                    </a:p>
                    <a:p>
                      <a:pPr marL="285750" lvl="0" indent="-285750" algn="l">
                        <a:lnSpc>
                          <a:spcPct val="100000"/>
                        </a:lnSpc>
                        <a:spcBef>
                          <a:spcPts val="0"/>
                        </a:spcBef>
                        <a:spcAft>
                          <a:spcPts val="0"/>
                        </a:spcAft>
                        <a:buClr>
                          <a:srgbClr val="000000"/>
                        </a:buClr>
                        <a:buFont typeface="Arial,Sans-Serif"/>
                        <a:buChar char="•"/>
                      </a:pPr>
                      <a:r>
                        <a:rPr lang="en-CA" sz="1100" b="0" i="0" u="none" strike="noStrike" noProof="0">
                          <a:solidFill>
                            <a:srgbClr val="374151"/>
                          </a:solidFill>
                          <a:latin typeface="Calibri"/>
                        </a:rPr>
                        <a:t>Use appropriate voice for a particular purpose</a:t>
                      </a:r>
                    </a:p>
                    <a:p>
                      <a:pPr lvl="0">
                        <a:buNone/>
                      </a:pPr>
                      <a:endParaRPr lang="en-US" sz="1100" b="0" i="1" u="none" strike="noStrike" noProof="0">
                        <a:solidFill>
                          <a:srgbClr val="000000"/>
                        </a:solidFill>
                        <a:latin typeface="Calibri"/>
                      </a:endParaRPr>
                    </a:p>
                    <a:p>
                      <a:pPr lvl="0">
                        <a:buNone/>
                      </a:pPr>
                      <a:r>
                        <a:rPr lang="en-US" sz="1100" b="1" i="1" u="none" strike="noStrike" noProof="0">
                          <a:solidFill>
                            <a:srgbClr val="000000"/>
                          </a:solidFill>
                          <a:latin typeface="Calibri"/>
                        </a:rPr>
                        <a:t>Accuracy</a:t>
                      </a:r>
                    </a:p>
                    <a:p>
                      <a:pPr marL="285750" lvl="0" indent="-285750" algn="l">
                        <a:lnSpc>
                          <a:spcPct val="100000"/>
                        </a:lnSpc>
                        <a:spcBef>
                          <a:spcPts val="0"/>
                        </a:spcBef>
                        <a:spcAft>
                          <a:spcPts val="0"/>
                        </a:spcAft>
                        <a:buClr>
                          <a:srgbClr val="000000"/>
                        </a:buClr>
                        <a:buFont typeface="Arial,Sans-Serif"/>
                        <a:buChar char="•"/>
                      </a:pPr>
                      <a:r>
                        <a:rPr lang="en-CA" sz="1100" b="0" i="0" u="none" strike="noStrike" noProof="0">
                          <a:solidFill>
                            <a:srgbClr val="374151"/>
                          </a:solidFill>
                          <a:latin typeface="Calibri"/>
                        </a:rPr>
                        <a:t>Ensure that information included is factual and from a reliable source</a:t>
                      </a:r>
                    </a:p>
                    <a:p>
                      <a:pPr marL="285750" lvl="0" indent="-285750" algn="l">
                        <a:lnSpc>
                          <a:spcPct val="100000"/>
                        </a:lnSpc>
                        <a:spcBef>
                          <a:spcPts val="0"/>
                        </a:spcBef>
                        <a:spcAft>
                          <a:spcPts val="0"/>
                        </a:spcAft>
                        <a:buClr>
                          <a:srgbClr val="000000"/>
                        </a:buClr>
                        <a:buFont typeface="Arial,Sans-Serif"/>
                        <a:buChar char="•"/>
                      </a:pPr>
                      <a:r>
                        <a:rPr lang="en-CA" sz="1100" b="0" i="0" u="none" strike="noStrike" noProof="0">
                          <a:solidFill>
                            <a:srgbClr val="374151"/>
                          </a:solidFill>
                        </a:rPr>
                        <a:t>Edit for organization, errors, and clarity</a:t>
                      </a:r>
                    </a:p>
                  </a:txBody>
                  <a:tcPr/>
                </a:tc>
                <a:tc>
                  <a:txBody>
                    <a:bodyPr/>
                    <a:lstStyle/>
                    <a:p>
                      <a:pPr lvl="0">
                        <a:buNone/>
                      </a:pPr>
                      <a:r>
                        <a:rPr lang="en-CA" sz="1100" b="1" i="1" u="none" strike="noStrike" noProof="0">
                          <a:solidFill>
                            <a:srgbClr val="000000"/>
                          </a:solidFill>
                          <a:latin typeface="Calibri"/>
                        </a:rPr>
                        <a:t>Content</a:t>
                      </a:r>
                      <a:endParaRPr lang="en-CA" sz="1100" b="1" i="0" u="none" strike="noStrike" noProof="0">
                        <a:solidFill>
                          <a:srgbClr val="000000"/>
                        </a:solidFill>
                        <a:latin typeface="Calibri"/>
                      </a:endParaRPr>
                    </a:p>
                    <a:p>
                      <a:pPr marL="285750" lvl="0" indent="-285750">
                        <a:buClr>
                          <a:srgbClr val="000000"/>
                        </a:buClr>
                        <a:buFont typeface="Arial,Sans-Serif"/>
                        <a:buChar char="•"/>
                      </a:pPr>
                      <a:r>
                        <a:rPr lang="en-CA" sz="1100" b="0" i="0" u="none" strike="noStrike" noProof="0">
                          <a:solidFill>
                            <a:srgbClr val="000000"/>
                          </a:solidFill>
                          <a:latin typeface="Calibri"/>
                        </a:rPr>
                        <a:t>Demonstrate a critical understanding of the big ideas, and key concepts explored in this unit</a:t>
                      </a:r>
                    </a:p>
                    <a:p>
                      <a:pPr marL="285750" lvl="0" indent="-285750">
                        <a:buClr>
                          <a:srgbClr val="000000"/>
                        </a:buClr>
                        <a:buFont typeface="Arial,Sans-Serif"/>
                        <a:buChar char="•"/>
                      </a:pPr>
                      <a:r>
                        <a:rPr lang="en-CA" sz="1100" b="0" i="0" u="none" strike="noStrike" noProof="0">
                          <a:solidFill>
                            <a:srgbClr val="000000"/>
                          </a:solidFill>
                          <a:latin typeface="Calibri"/>
                        </a:rPr>
                        <a:t>Support my ideas with evidence, examples, and explanations</a:t>
                      </a:r>
                    </a:p>
                    <a:p>
                      <a:pPr marL="285750" lvl="0" indent="-285750">
                        <a:buClr>
                          <a:srgbClr val="000000"/>
                        </a:buClr>
                        <a:buFont typeface="Arial,Sans-Serif"/>
                        <a:buChar char="•"/>
                      </a:pPr>
                      <a:r>
                        <a:rPr lang="en-CA" sz="1100" b="0" i="0" u="none" strike="noStrike" noProof="0">
                          <a:solidFill>
                            <a:srgbClr val="000000"/>
                          </a:solidFill>
                          <a:latin typeface="Calibri"/>
                        </a:rPr>
                        <a:t>Demonstrate my ability to connect the big ideas of the unit to background knowledge, self, texts and world</a:t>
                      </a:r>
                    </a:p>
                    <a:p>
                      <a:pPr marL="0" lvl="0" indent="0">
                        <a:buClr>
                          <a:srgbClr val="000000"/>
                        </a:buClr>
                        <a:buNone/>
                      </a:pPr>
                      <a:endParaRPr lang="en-CA" sz="1100" b="1" i="0" u="none" strike="noStrike" noProof="0">
                        <a:solidFill>
                          <a:srgbClr val="000000"/>
                        </a:solidFill>
                        <a:latin typeface="Calibri"/>
                      </a:endParaRPr>
                    </a:p>
                    <a:p>
                      <a:pPr lvl="0">
                        <a:buNone/>
                      </a:pPr>
                      <a:r>
                        <a:rPr lang="en-CA" sz="1100" b="1" i="1" u="none" strike="noStrike" noProof="0">
                          <a:solidFill>
                            <a:srgbClr val="000000"/>
                          </a:solidFill>
                          <a:latin typeface="Calibri"/>
                        </a:rPr>
                        <a:t>Precision of Language</a:t>
                      </a:r>
                      <a:endParaRPr lang="en-CA" sz="1100" b="1"/>
                    </a:p>
                    <a:p>
                      <a:pPr marL="285750" lvl="0" indent="-285750" algn="l">
                        <a:lnSpc>
                          <a:spcPct val="100000"/>
                        </a:lnSpc>
                        <a:spcBef>
                          <a:spcPts val="0"/>
                        </a:spcBef>
                        <a:spcAft>
                          <a:spcPts val="0"/>
                        </a:spcAft>
                        <a:buFont typeface="Arial"/>
                        <a:buChar char="•"/>
                      </a:pPr>
                      <a:r>
                        <a:rPr lang="en-CA" sz="1100" b="0" i="0" u="none" strike="noStrike" noProof="0">
                          <a:solidFill>
                            <a:srgbClr val="374151"/>
                          </a:solidFill>
                          <a:latin typeface="Calibri"/>
                        </a:rPr>
                        <a:t>Use specific and descriptive language to convey ideas clearly.</a:t>
                      </a:r>
                      <a:endParaRPr lang="en-CA" sz="1100">
                        <a:latin typeface="Calibri"/>
                      </a:endParaRPr>
                    </a:p>
                    <a:p>
                      <a:pPr marL="285750" lvl="0" indent="-285750" algn="l">
                        <a:lnSpc>
                          <a:spcPct val="100000"/>
                        </a:lnSpc>
                        <a:spcBef>
                          <a:spcPts val="0"/>
                        </a:spcBef>
                        <a:spcAft>
                          <a:spcPts val="0"/>
                        </a:spcAft>
                        <a:buFont typeface="Arial"/>
                        <a:buChar char="•"/>
                      </a:pPr>
                      <a:r>
                        <a:rPr lang="en-CA" sz="1100" b="0" i="0" u="none" strike="noStrike" noProof="0">
                          <a:solidFill>
                            <a:srgbClr val="374151"/>
                          </a:solidFill>
                          <a:latin typeface="Calibri"/>
                        </a:rPr>
                        <a:t>Use precise vocabulary and terminology within context</a:t>
                      </a:r>
                      <a:endParaRPr lang="en-CA" sz="1100">
                        <a:latin typeface="Calibri"/>
                      </a:endParaRPr>
                    </a:p>
                    <a:p>
                      <a:pPr marL="0" lvl="0" indent="0" algn="l">
                        <a:lnSpc>
                          <a:spcPct val="100000"/>
                        </a:lnSpc>
                        <a:spcBef>
                          <a:spcPts val="0"/>
                        </a:spcBef>
                        <a:spcAft>
                          <a:spcPts val="0"/>
                        </a:spcAft>
                        <a:buNone/>
                      </a:pPr>
                      <a:endParaRPr lang="en-CA" sz="1100" b="0" i="0" u="none" strike="noStrike" noProof="0">
                        <a:solidFill>
                          <a:srgbClr val="374151"/>
                        </a:solidFill>
                        <a:latin typeface="Calibri"/>
                      </a:endParaRPr>
                    </a:p>
                    <a:p>
                      <a:pPr marL="0" lvl="0" indent="0" algn="l">
                        <a:lnSpc>
                          <a:spcPct val="100000"/>
                        </a:lnSpc>
                        <a:spcBef>
                          <a:spcPts val="0"/>
                        </a:spcBef>
                        <a:spcAft>
                          <a:spcPts val="0"/>
                        </a:spcAft>
                        <a:buNone/>
                      </a:pPr>
                      <a:r>
                        <a:rPr lang="en-CA" sz="1100" b="1" i="1" u="none" strike="noStrike" noProof="0">
                          <a:solidFill>
                            <a:srgbClr val="374151"/>
                          </a:solidFill>
                          <a:latin typeface="Calibri"/>
                        </a:rPr>
                        <a:t>Fluency</a:t>
                      </a:r>
                    </a:p>
                    <a:p>
                      <a:pPr marL="285750" lvl="0" indent="-285750" algn="l">
                        <a:lnSpc>
                          <a:spcPct val="100000"/>
                        </a:lnSpc>
                        <a:spcBef>
                          <a:spcPts val="0"/>
                        </a:spcBef>
                        <a:spcAft>
                          <a:spcPts val="0"/>
                        </a:spcAft>
                        <a:buFont typeface="Arial"/>
                        <a:buChar char="•"/>
                      </a:pPr>
                      <a:r>
                        <a:rPr lang="en-CA" sz="1100" b="0" i="0" u="none" strike="noStrike" noProof="0">
                          <a:solidFill>
                            <a:srgbClr val="374151"/>
                          </a:solidFill>
                          <a:latin typeface="Calibri"/>
                        </a:rPr>
                        <a:t>Communicate in a clear and organized manner that is easy to follow.</a:t>
                      </a:r>
                      <a:endParaRPr lang="en-CA" sz="1100">
                        <a:latin typeface="Calibri"/>
                      </a:endParaRPr>
                    </a:p>
                    <a:p>
                      <a:pPr marL="285750" lvl="0" indent="-285750" algn="l">
                        <a:lnSpc>
                          <a:spcPct val="100000"/>
                        </a:lnSpc>
                        <a:spcBef>
                          <a:spcPts val="0"/>
                        </a:spcBef>
                        <a:spcAft>
                          <a:spcPts val="0"/>
                        </a:spcAft>
                        <a:buFont typeface="Arial"/>
                        <a:buChar char="•"/>
                      </a:pPr>
                      <a:r>
                        <a:rPr lang="en-CA" sz="1100" b="0" i="0" u="none" strike="noStrike" noProof="0">
                          <a:solidFill>
                            <a:srgbClr val="374151"/>
                          </a:solidFill>
                          <a:latin typeface="Calibri"/>
                        </a:rPr>
                        <a:t>Use transitions to connect ideas and create a smooth flow.</a:t>
                      </a:r>
                      <a:endParaRPr lang="en-CA" sz="1100">
                        <a:latin typeface="Calibri"/>
                      </a:endParaRPr>
                    </a:p>
                    <a:p>
                      <a:pPr marL="285750" lvl="0" indent="-285750" algn="l">
                        <a:lnSpc>
                          <a:spcPct val="100000"/>
                        </a:lnSpc>
                        <a:spcBef>
                          <a:spcPts val="0"/>
                        </a:spcBef>
                        <a:spcAft>
                          <a:spcPts val="0"/>
                        </a:spcAft>
                        <a:buFont typeface="Arial"/>
                        <a:buChar char="•"/>
                      </a:pPr>
                      <a:r>
                        <a:rPr lang="en-CA" sz="1100" b="0" i="0" u="none" strike="noStrike" noProof="0">
                          <a:solidFill>
                            <a:srgbClr val="374151"/>
                          </a:solidFill>
                          <a:latin typeface="Calibri"/>
                        </a:rPr>
                        <a:t>Use language/visuals/digital tools and technology to communicate my ideas in more creative ways to maintain interest and engagement</a:t>
                      </a:r>
                    </a:p>
                    <a:p>
                      <a:pPr marL="285750" lvl="0" indent="-285750" algn="l">
                        <a:lnSpc>
                          <a:spcPct val="100000"/>
                        </a:lnSpc>
                        <a:spcBef>
                          <a:spcPts val="0"/>
                        </a:spcBef>
                        <a:spcAft>
                          <a:spcPts val="0"/>
                        </a:spcAft>
                        <a:buFont typeface="Arial"/>
                        <a:buChar char="•"/>
                      </a:pPr>
                      <a:r>
                        <a:rPr lang="en-CA" sz="1100" b="0" i="0" u="none" strike="noStrike" noProof="0">
                          <a:solidFill>
                            <a:srgbClr val="374151"/>
                          </a:solidFill>
                          <a:latin typeface="Calibri"/>
                        </a:rPr>
                        <a:t>Use appropriate tone and voice for the intended audience and purpose</a:t>
                      </a:r>
                      <a:endParaRPr lang="en-CA" sz="1100">
                        <a:latin typeface="Calibri"/>
                      </a:endParaRPr>
                    </a:p>
                    <a:p>
                      <a:pPr marL="0" lvl="0" indent="0" algn="l">
                        <a:lnSpc>
                          <a:spcPct val="100000"/>
                        </a:lnSpc>
                        <a:spcBef>
                          <a:spcPts val="0"/>
                        </a:spcBef>
                        <a:spcAft>
                          <a:spcPts val="0"/>
                        </a:spcAft>
                        <a:buNone/>
                      </a:pPr>
                      <a:endParaRPr lang="en-CA" sz="1100" b="0" i="0" u="none" strike="noStrike" noProof="0">
                        <a:solidFill>
                          <a:srgbClr val="374151"/>
                        </a:solidFill>
                        <a:latin typeface="Calibri"/>
                      </a:endParaRPr>
                    </a:p>
                    <a:p>
                      <a:pPr marL="0" lvl="0" indent="0" algn="l">
                        <a:lnSpc>
                          <a:spcPct val="100000"/>
                        </a:lnSpc>
                        <a:spcBef>
                          <a:spcPts val="0"/>
                        </a:spcBef>
                        <a:spcAft>
                          <a:spcPts val="0"/>
                        </a:spcAft>
                        <a:buNone/>
                      </a:pPr>
                      <a:r>
                        <a:rPr lang="en-CA" sz="1100" b="1" i="1" u="none" strike="noStrike" noProof="0">
                          <a:solidFill>
                            <a:srgbClr val="374151"/>
                          </a:solidFill>
                          <a:latin typeface="Calibri"/>
                        </a:rPr>
                        <a:t>Accuracy</a:t>
                      </a:r>
                    </a:p>
                    <a:p>
                      <a:pPr marL="285750" lvl="0" indent="-285750" algn="l">
                        <a:lnSpc>
                          <a:spcPct val="100000"/>
                        </a:lnSpc>
                        <a:spcBef>
                          <a:spcPts val="0"/>
                        </a:spcBef>
                        <a:spcAft>
                          <a:spcPts val="0"/>
                        </a:spcAft>
                        <a:buFont typeface="Arial"/>
                        <a:buChar char="•"/>
                      </a:pPr>
                      <a:r>
                        <a:rPr lang="en-CA" sz="1100" b="0" i="0" u="none" strike="noStrike" noProof="0">
                          <a:solidFill>
                            <a:srgbClr val="374151"/>
                          </a:solidFill>
                          <a:latin typeface="Calibri"/>
                        </a:rPr>
                        <a:t>Use reliable sources to support arguments.</a:t>
                      </a:r>
                      <a:endParaRPr lang="en-CA" sz="1100">
                        <a:latin typeface="Calibri"/>
                      </a:endParaRPr>
                    </a:p>
                    <a:p>
                      <a:pPr marL="285750" lvl="0" indent="-285750" algn="l">
                        <a:lnSpc>
                          <a:spcPct val="100000"/>
                        </a:lnSpc>
                        <a:spcBef>
                          <a:spcPts val="0"/>
                        </a:spcBef>
                        <a:spcAft>
                          <a:spcPts val="0"/>
                        </a:spcAft>
                        <a:buFont typeface="Arial"/>
                        <a:buChar char="•"/>
                      </a:pPr>
                      <a:r>
                        <a:rPr lang="en-CA" sz="1100" b="0" i="0" u="none" strike="noStrike" noProof="0">
                          <a:solidFill>
                            <a:srgbClr val="374151"/>
                          </a:solidFill>
                          <a:latin typeface="Calibri"/>
                        </a:rPr>
                        <a:t>Fact-check information before communicating</a:t>
                      </a:r>
                    </a:p>
                    <a:p>
                      <a:pPr marL="285750" lvl="0" indent="-285750" algn="l">
                        <a:lnSpc>
                          <a:spcPct val="100000"/>
                        </a:lnSpc>
                        <a:spcBef>
                          <a:spcPts val="0"/>
                        </a:spcBef>
                        <a:spcAft>
                          <a:spcPts val="0"/>
                        </a:spcAft>
                        <a:buFont typeface="Arial"/>
                        <a:buChar char="•"/>
                      </a:pPr>
                      <a:r>
                        <a:rPr lang="en-CA" sz="1100" b="0" i="0" u="none" strike="noStrike" noProof="0">
                          <a:solidFill>
                            <a:srgbClr val="374151"/>
                          </a:solidFill>
                          <a:latin typeface="Calibri"/>
                        </a:rPr>
                        <a:t>Edit and revise work for errors and inconsistencies.</a:t>
                      </a:r>
                      <a:endParaRPr lang="en-CA" sz="1100">
                        <a:latin typeface="Calibri"/>
                      </a:endParaRPr>
                    </a:p>
                    <a:p>
                      <a:pPr marL="285750" lvl="0" indent="-285750" algn="l">
                        <a:lnSpc>
                          <a:spcPct val="100000"/>
                        </a:lnSpc>
                        <a:spcBef>
                          <a:spcPts val="0"/>
                        </a:spcBef>
                        <a:spcAft>
                          <a:spcPts val="0"/>
                        </a:spcAft>
                        <a:buFont typeface="Arial"/>
                        <a:buChar char="•"/>
                      </a:pPr>
                      <a:r>
                        <a:rPr lang="en-CA" sz="1100" b="0" i="0" u="none" strike="noStrike" noProof="0">
                          <a:solidFill>
                            <a:srgbClr val="374151"/>
                          </a:solidFill>
                        </a:rPr>
                        <a:t>Use appropriate conventions for writing, speaking, visual, and/or digital communication</a:t>
                      </a:r>
                      <a:endParaRPr lang="en-CA" sz="1100" b="0" i="0" u="none" strike="noStrike" noProof="0">
                        <a:solidFill>
                          <a:srgbClr val="374151"/>
                        </a:solidFill>
                        <a:latin typeface="Calibri"/>
                      </a:endParaRPr>
                    </a:p>
                    <a:p>
                      <a:pPr lvl="0">
                        <a:buNone/>
                      </a:pPr>
                      <a:endParaRPr lang="en-CA" sz="1100" b="0" i="0" u="none" strike="noStrike" noProof="0">
                        <a:solidFill>
                          <a:srgbClr val="000000"/>
                        </a:solidFill>
                        <a:latin typeface="Calibri"/>
                      </a:endParaRPr>
                    </a:p>
                  </a:txBody>
                  <a:tcPr/>
                </a:tc>
                <a:tc>
                  <a:txBody>
                    <a:bodyPr/>
                    <a:lstStyle/>
                    <a:p>
                      <a:r>
                        <a:rPr lang="en-CA" sz="1100" b="0" i="0" u="none" strike="noStrike" noProof="0">
                          <a:solidFill>
                            <a:srgbClr val="374151"/>
                          </a:solidFill>
                        </a:rPr>
                        <a:t>In extending, the categories of precision of language, fluency, and accuracy of standard English may not apply.  It is here that teacher and student collaborate and explore different uses of language as well as non-standard forms of English as a means of written communication. Some examples:</a:t>
                      </a:r>
                      <a:endParaRPr lang="en-US" sz="1100"/>
                    </a:p>
                    <a:p>
                      <a:pPr marL="0" lvl="0" indent="0" algn="l">
                        <a:lnSpc>
                          <a:spcPct val="100000"/>
                        </a:lnSpc>
                        <a:spcBef>
                          <a:spcPts val="0"/>
                        </a:spcBef>
                        <a:spcAft>
                          <a:spcPts val="0"/>
                        </a:spcAft>
                        <a:buClr>
                          <a:srgbClr val="000000"/>
                        </a:buClr>
                        <a:buNone/>
                      </a:pPr>
                      <a:endParaRPr lang="en-CA" sz="1100" b="0" i="0" u="none" strike="noStrike" noProof="0">
                        <a:solidFill>
                          <a:srgbClr val="374151"/>
                        </a:solidFill>
                        <a:latin typeface="Calibri"/>
                      </a:endParaRPr>
                    </a:p>
                    <a:p>
                      <a:pPr marL="171450" lvl="0" indent="-171450" algn="l">
                        <a:lnSpc>
                          <a:spcPct val="100000"/>
                        </a:lnSpc>
                        <a:spcBef>
                          <a:spcPts val="0"/>
                        </a:spcBef>
                        <a:spcAft>
                          <a:spcPts val="0"/>
                        </a:spcAft>
                        <a:buFont typeface="Arial"/>
                        <a:buChar char="•"/>
                      </a:pPr>
                      <a:r>
                        <a:rPr lang="en-CA" sz="1100" b="0" i="0" u="none" strike="noStrike" noProof="0">
                          <a:solidFill>
                            <a:srgbClr val="374151"/>
                          </a:solidFill>
                          <a:latin typeface="Calibri"/>
                        </a:rPr>
                        <a:t>Exploring creative and artistic ways of using language</a:t>
                      </a:r>
                    </a:p>
                    <a:p>
                      <a:pPr marL="171450" lvl="0" indent="-171450" algn="l">
                        <a:lnSpc>
                          <a:spcPct val="100000"/>
                        </a:lnSpc>
                        <a:spcBef>
                          <a:spcPts val="0"/>
                        </a:spcBef>
                        <a:spcAft>
                          <a:spcPts val="0"/>
                        </a:spcAft>
                        <a:buFont typeface="Arial"/>
                        <a:buChar char="•"/>
                      </a:pPr>
                      <a:r>
                        <a:rPr lang="en-CA" sz="1100" b="0" i="0" u="none" strike="noStrike" noProof="0">
                          <a:solidFill>
                            <a:srgbClr val="374151"/>
                          </a:solidFill>
                          <a:latin typeface="Calibri"/>
                        </a:rPr>
                        <a:t>Exploring ways to communicate ideas that challenges social or cultural norms</a:t>
                      </a:r>
                    </a:p>
                    <a:p>
                      <a:pPr marL="171450" lvl="0" indent="-171450" algn="l">
                        <a:lnSpc>
                          <a:spcPct val="100000"/>
                        </a:lnSpc>
                        <a:spcBef>
                          <a:spcPts val="0"/>
                        </a:spcBef>
                        <a:spcAft>
                          <a:spcPts val="0"/>
                        </a:spcAft>
                        <a:buFont typeface="Arial"/>
                        <a:buChar char="•"/>
                      </a:pPr>
                      <a:r>
                        <a:rPr lang="en-CA" sz="1100" b="0" i="0" u="none" strike="noStrike" noProof="0">
                          <a:solidFill>
                            <a:srgbClr val="374151"/>
                          </a:solidFill>
                          <a:latin typeface="Calibri"/>
                        </a:rPr>
                        <a:t>Exploring multi-modal ways of communicating ideas that incorporates  elements such as images, sound, video, etc.</a:t>
                      </a:r>
                    </a:p>
                    <a:p>
                      <a:pPr marL="171450" lvl="0" indent="-171450" algn="l">
                        <a:lnSpc>
                          <a:spcPct val="100000"/>
                        </a:lnSpc>
                        <a:spcBef>
                          <a:spcPts val="0"/>
                        </a:spcBef>
                        <a:spcAft>
                          <a:spcPts val="0"/>
                        </a:spcAft>
                        <a:buFont typeface="Arial"/>
                        <a:buChar char="•"/>
                      </a:pPr>
                      <a:r>
                        <a:rPr lang="en-CA" sz="1100" b="0" i="0" u="none" strike="noStrike" noProof="0">
                          <a:solidFill>
                            <a:srgbClr val="374151"/>
                          </a:solidFill>
                          <a:latin typeface="Calibri"/>
                        </a:rPr>
                        <a:t>Exploring non-standard forms of English as a form of communication</a:t>
                      </a:r>
                    </a:p>
                    <a:p>
                      <a:pPr marL="0" lvl="0" indent="0" algn="l">
                        <a:lnSpc>
                          <a:spcPct val="100000"/>
                        </a:lnSpc>
                        <a:spcBef>
                          <a:spcPts val="0"/>
                        </a:spcBef>
                        <a:spcAft>
                          <a:spcPts val="0"/>
                        </a:spcAft>
                        <a:buNone/>
                      </a:pPr>
                      <a:endParaRPr lang="en-CA" sz="1100" b="0" i="0" u="none" strike="noStrike" noProof="0">
                        <a:solidFill>
                          <a:srgbClr val="374151"/>
                        </a:solidFill>
                      </a:endParaRPr>
                    </a:p>
                    <a:p>
                      <a:pPr lvl="0">
                        <a:buNone/>
                      </a:pPr>
                      <a:endParaRPr lang="en-US" sz="1100" b="0" i="0" u="none" strike="noStrike" noProof="0">
                        <a:solidFill>
                          <a:srgbClr val="000000"/>
                        </a:solidFill>
                        <a:latin typeface="Calibri"/>
                      </a:endParaRPr>
                    </a:p>
                    <a:p>
                      <a:pPr lvl="0">
                        <a:buNone/>
                      </a:pPr>
                      <a:endParaRPr lang="en-US" sz="1100" b="0" i="1" u="none" strike="noStrike" noProof="0">
                        <a:solidFill>
                          <a:srgbClr val="000000"/>
                        </a:solidFill>
                        <a:latin typeface="Calibri"/>
                      </a:endParaRPr>
                    </a:p>
                  </a:txBody>
                  <a:tcPr/>
                </a:tc>
                <a:extLst>
                  <a:ext uri="{0D108BD9-81ED-4DB2-BD59-A6C34878D82A}">
                    <a16:rowId xmlns:a16="http://schemas.microsoft.com/office/drawing/2014/main" val="1009989185"/>
                  </a:ext>
                </a:extLst>
              </a:tr>
            </a:tbl>
          </a:graphicData>
        </a:graphic>
      </p:graphicFrame>
      <p:pic>
        <p:nvPicPr>
          <p:cNvPr id="5" name="Audio 4">
            <a:hlinkClick r:id="" action="ppaction://media"/>
            <a:extLst>
              <a:ext uri="{FF2B5EF4-FFF2-40B4-BE49-F238E27FC236}">
                <a16:creationId xmlns:a16="http://schemas.microsoft.com/office/drawing/2014/main" id="{793BFA1E-DCBD-AAD3-A1BE-644CC20B6D5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295029238"/>
      </p:ext>
    </p:extLst>
  </p:cSld>
  <p:clrMapOvr>
    <a:masterClrMapping/>
  </p:clrMapOvr>
  <mc:AlternateContent xmlns:mc="http://schemas.openxmlformats.org/markup-compatibility/2006">
    <mc:Choice xmlns:p14="http://schemas.microsoft.com/office/powerpoint/2010/main" Requires="p14">
      <p:transition spd="slow" p14:dur="2000" advTm="9109"/>
    </mc:Choice>
    <mc:Fallback>
      <p:transition spd="slow" advTm="91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cxnSp>
        <p:nvCxnSpPr>
          <p:cNvPr id="90" name="Straight Connector 89">
            <a:extLst>
              <a:ext uri="{FF2B5EF4-FFF2-40B4-BE49-F238E27FC236}">
                <a16:creationId xmlns:a16="http://schemas.microsoft.com/office/drawing/2014/main" id="{EAD4CCDA-06BF-4D2A-B44F-195AEC0B5B2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52498" y="6252722"/>
            <a:ext cx="10325101" cy="0"/>
          </a:xfrm>
          <a:prstGeom prst="line">
            <a:avLst/>
          </a:prstGeom>
          <a:ln w="10795">
            <a:solidFill>
              <a:schemeClr val="tx2"/>
            </a:solidFill>
          </a:ln>
        </p:spPr>
        <p:style>
          <a:lnRef idx="1">
            <a:schemeClr val="accent1"/>
          </a:lnRef>
          <a:fillRef idx="0">
            <a:schemeClr val="accent1"/>
          </a:fillRef>
          <a:effectRef idx="0">
            <a:schemeClr val="accent1"/>
          </a:effectRef>
          <a:fontRef idx="minor">
            <a:schemeClr val="tx1"/>
          </a:fontRef>
        </p:style>
      </p:cxnSp>
      <p:sp useBgFill="1">
        <p:nvSpPr>
          <p:cNvPr id="92" name="Rectangle 91">
            <a:extLst>
              <a:ext uri="{FF2B5EF4-FFF2-40B4-BE49-F238E27FC236}">
                <a16:creationId xmlns:a16="http://schemas.microsoft.com/office/drawing/2014/main" id="{BF02845A-8571-40C5-9F56-8F9B3F7C4E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solidFill>
                <a:prstClr val="white"/>
              </a:solidFill>
              <a:latin typeface="Georgia Pro Light"/>
            </a:endParaRPr>
          </a:p>
        </p:txBody>
      </p:sp>
      <p:sp>
        <p:nvSpPr>
          <p:cNvPr id="2" name="Title 1">
            <a:extLst>
              <a:ext uri="{FF2B5EF4-FFF2-40B4-BE49-F238E27FC236}">
                <a16:creationId xmlns:a16="http://schemas.microsoft.com/office/drawing/2014/main" id="{BA4C252D-557C-F5E7-ACDE-0F929FD70270}"/>
              </a:ext>
            </a:extLst>
          </p:cNvPr>
          <p:cNvSpPr>
            <a:spLocks noGrp="1"/>
          </p:cNvSpPr>
          <p:nvPr>
            <p:ph type="title"/>
          </p:nvPr>
        </p:nvSpPr>
        <p:spPr>
          <a:xfrm>
            <a:off x="5111049" y="442359"/>
            <a:ext cx="6125361" cy="1560083"/>
          </a:xfrm>
        </p:spPr>
        <p:txBody>
          <a:bodyPr vert="horz" lIns="91440" tIns="45720" rIns="91440" bIns="45720" rtlCol="0" anchor="b">
            <a:normAutofit/>
          </a:bodyPr>
          <a:lstStyle/>
          <a:p>
            <a:pPr>
              <a:lnSpc>
                <a:spcPct val="100000"/>
              </a:lnSpc>
            </a:pPr>
            <a:r>
              <a:rPr lang="en-US" sz="4400" cap="none" spc="0"/>
              <a:t>PAUSE</a:t>
            </a:r>
          </a:p>
        </p:txBody>
      </p:sp>
      <p:pic>
        <p:nvPicPr>
          <p:cNvPr id="6" name="Picture 6" descr="A picture containing gauge&#10;&#10;Description automatically generated">
            <a:extLst>
              <a:ext uri="{FF2B5EF4-FFF2-40B4-BE49-F238E27FC236}">
                <a16:creationId xmlns:a16="http://schemas.microsoft.com/office/drawing/2014/main" id="{33217D65-2063-1852-8FF5-17EF2182E6E7}"/>
              </a:ext>
            </a:extLst>
          </p:cNvPr>
          <p:cNvPicPr>
            <a:picLocks noGrp="1" noChangeAspect="1"/>
          </p:cNvPicPr>
          <p:nvPr>
            <p:ph idx="1"/>
          </p:nvPr>
        </p:nvPicPr>
        <p:blipFill rotWithShape="1">
          <a:blip r:embed="rId5"/>
          <a:srcRect l="24850" r="37429" b="1"/>
          <a:stretch/>
        </p:blipFill>
        <p:spPr>
          <a:xfrm>
            <a:off x="1" y="-16591"/>
            <a:ext cx="4610100" cy="6874591"/>
          </a:xfrm>
          <a:prstGeom prst="rect">
            <a:avLst/>
          </a:prstGeom>
        </p:spPr>
      </p:pic>
      <p:cxnSp>
        <p:nvCxnSpPr>
          <p:cNvPr id="94" name="Straight Connector 93">
            <a:extLst>
              <a:ext uri="{FF2B5EF4-FFF2-40B4-BE49-F238E27FC236}">
                <a16:creationId xmlns:a16="http://schemas.microsoft.com/office/drawing/2014/main" id="{F30BB598-81B4-41BB-BC44-CD9C29AE2EA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340145" y="2871627"/>
            <a:ext cx="0" cy="3186701"/>
          </a:xfrm>
          <a:prstGeom prst="line">
            <a:avLst/>
          </a:prstGeom>
          <a:ln w="10795">
            <a:solidFill>
              <a:schemeClr val="tx2"/>
            </a:solidFill>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BA19DA9D-046E-F327-2086-12BC048067D2}"/>
              </a:ext>
            </a:extLst>
          </p:cNvPr>
          <p:cNvSpPr>
            <a:spLocks noGrp="1"/>
          </p:cNvSpPr>
          <p:nvPr>
            <p:ph type="body" sz="half" idx="2"/>
          </p:nvPr>
        </p:nvSpPr>
        <p:spPr>
          <a:xfrm>
            <a:off x="5974717" y="2753546"/>
            <a:ext cx="5302882" cy="3494854"/>
          </a:xfrm>
        </p:spPr>
        <p:txBody>
          <a:bodyPr vert="horz" lIns="91440" tIns="45720" rIns="91440" bIns="45720" rtlCol="0" anchor="t">
            <a:normAutofit/>
          </a:bodyPr>
          <a:lstStyle/>
          <a:p>
            <a:endParaRPr lang="en-US" cap="all" spc="300"/>
          </a:p>
          <a:p>
            <a:endParaRPr lang="en-US" cap="all" spc="300"/>
          </a:p>
        </p:txBody>
      </p:sp>
      <p:sp>
        <p:nvSpPr>
          <p:cNvPr id="3" name="TextBox 2">
            <a:extLst>
              <a:ext uri="{FF2B5EF4-FFF2-40B4-BE49-F238E27FC236}">
                <a16:creationId xmlns:a16="http://schemas.microsoft.com/office/drawing/2014/main" id="{A7CF93F8-FD4D-1B18-FF69-4ABB0A15387B}"/>
              </a:ext>
            </a:extLst>
          </p:cNvPr>
          <p:cNvSpPr txBox="1"/>
          <p:nvPr/>
        </p:nvSpPr>
        <p:spPr>
          <a:xfrm>
            <a:off x="5305717" y="2008111"/>
            <a:ext cx="6573519" cy="459459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lvl="1">
              <a:lnSpc>
                <a:spcPct val="120000"/>
              </a:lnSpc>
              <a:spcBef>
                <a:spcPts val="500"/>
              </a:spcBef>
            </a:pPr>
            <a:r>
              <a:rPr lang="en-US" sz="1600" i="1" cap="all">
                <a:solidFill>
                  <a:schemeClr val="tx2"/>
                </a:solidFill>
                <a:ea typeface="+mn-lt"/>
                <a:cs typeface="+mn-lt"/>
              </a:rPr>
              <a:t>ACTION 2 </a:t>
            </a:r>
            <a:endParaRPr lang="en-US" sz="1600">
              <a:solidFill>
                <a:schemeClr val="tx2"/>
              </a:solidFill>
              <a:ea typeface="+mn-lt"/>
              <a:cs typeface="+mn-lt"/>
            </a:endParaRPr>
          </a:p>
          <a:p>
            <a:pPr lvl="1">
              <a:lnSpc>
                <a:spcPct val="120000"/>
              </a:lnSpc>
              <a:spcBef>
                <a:spcPts val="500"/>
              </a:spcBef>
            </a:pPr>
            <a:r>
              <a:rPr lang="en-US" sz="1600">
                <a:solidFill>
                  <a:schemeClr val="tx2"/>
                </a:solidFill>
                <a:ea typeface="+mn-lt"/>
                <a:cs typeface="+mn-lt"/>
              </a:rPr>
              <a:t>Refer to one of the sample proficiency scales available with this module as a reference point.</a:t>
            </a:r>
          </a:p>
          <a:p>
            <a:pPr lvl="1">
              <a:lnSpc>
                <a:spcPct val="120000"/>
              </a:lnSpc>
              <a:spcBef>
                <a:spcPts val="500"/>
              </a:spcBef>
            </a:pPr>
            <a:endParaRPr lang="en-US" sz="1600">
              <a:solidFill>
                <a:schemeClr val="tx2"/>
              </a:solidFill>
            </a:endParaRPr>
          </a:p>
          <a:p>
            <a:pPr lvl="1">
              <a:lnSpc>
                <a:spcPct val="120000"/>
              </a:lnSpc>
              <a:spcBef>
                <a:spcPts val="500"/>
              </a:spcBef>
            </a:pPr>
            <a:r>
              <a:rPr lang="en-US" sz="1600">
                <a:solidFill>
                  <a:schemeClr val="tx2"/>
                </a:solidFill>
              </a:rPr>
              <a:t>Next, refer to your learning goal and begin the process of clarifying the proficiency scale. We have included a Proficiency Scale template for your use.</a:t>
            </a:r>
          </a:p>
          <a:p>
            <a:pPr lvl="1">
              <a:lnSpc>
                <a:spcPct val="120000"/>
              </a:lnSpc>
              <a:spcBef>
                <a:spcPts val="500"/>
              </a:spcBef>
            </a:pPr>
            <a:endParaRPr lang="en-US" sz="1600">
              <a:solidFill>
                <a:schemeClr val="tx2"/>
              </a:solidFill>
            </a:endParaRPr>
          </a:p>
          <a:p>
            <a:pPr lvl="1">
              <a:lnSpc>
                <a:spcPct val="120000"/>
              </a:lnSpc>
              <a:spcBef>
                <a:spcPts val="500"/>
              </a:spcBef>
            </a:pPr>
            <a:r>
              <a:rPr lang="en-US" sz="1600">
                <a:solidFill>
                  <a:schemeClr val="tx2"/>
                </a:solidFill>
              </a:rPr>
              <a:t>*Reminder to clarify the scale in the following order:</a:t>
            </a:r>
          </a:p>
          <a:p>
            <a:pPr marL="1097280" lvl="2" indent="-285750">
              <a:lnSpc>
                <a:spcPct val="120000"/>
              </a:lnSpc>
              <a:buFont typeface="Arial"/>
              <a:buChar char="•"/>
            </a:pPr>
            <a:r>
              <a:rPr lang="en-US" sz="1600">
                <a:solidFill>
                  <a:schemeClr val="tx2"/>
                </a:solidFill>
              </a:rPr>
              <a:t>Proficient</a:t>
            </a:r>
          </a:p>
          <a:p>
            <a:pPr marL="1097280" lvl="2" indent="-285750">
              <a:lnSpc>
                <a:spcPct val="120000"/>
              </a:lnSpc>
              <a:buFont typeface="Arial"/>
              <a:buChar char="•"/>
            </a:pPr>
            <a:r>
              <a:rPr lang="en-US" sz="1600">
                <a:solidFill>
                  <a:schemeClr val="tx2"/>
                </a:solidFill>
              </a:rPr>
              <a:t>Emerging</a:t>
            </a:r>
          </a:p>
          <a:p>
            <a:pPr marL="1097280" lvl="2" indent="-285750">
              <a:lnSpc>
                <a:spcPct val="120000"/>
              </a:lnSpc>
              <a:buFont typeface="Arial"/>
              <a:buChar char="•"/>
            </a:pPr>
            <a:r>
              <a:rPr lang="en-US" sz="1600">
                <a:solidFill>
                  <a:schemeClr val="tx2"/>
                </a:solidFill>
              </a:rPr>
              <a:t>Developing</a:t>
            </a:r>
          </a:p>
          <a:p>
            <a:pPr marL="1097280" lvl="2" indent="-285750">
              <a:lnSpc>
                <a:spcPct val="120000"/>
              </a:lnSpc>
              <a:buFont typeface="Arial"/>
              <a:buChar char="•"/>
            </a:pPr>
            <a:r>
              <a:rPr lang="en-US" sz="1600">
                <a:solidFill>
                  <a:schemeClr val="tx2"/>
                </a:solidFill>
              </a:rPr>
              <a:t>Extending</a:t>
            </a:r>
          </a:p>
          <a:p>
            <a:pPr marL="742950" lvl="1" indent="-285750">
              <a:lnSpc>
                <a:spcPct val="120000"/>
              </a:lnSpc>
              <a:spcBef>
                <a:spcPts val="500"/>
              </a:spcBef>
              <a:buFont typeface="Arial,Sans-Serif"/>
              <a:buChar char="•"/>
            </a:pPr>
            <a:endParaRPr lang="en-US" sz="1600" i="1" cap="all">
              <a:solidFill>
                <a:srgbClr val="FFFFFF"/>
              </a:solidFill>
            </a:endParaRPr>
          </a:p>
        </p:txBody>
      </p:sp>
      <p:pic>
        <p:nvPicPr>
          <p:cNvPr id="7" name="Audio 6">
            <a:hlinkClick r:id="" action="ppaction://media"/>
            <a:extLst>
              <a:ext uri="{FF2B5EF4-FFF2-40B4-BE49-F238E27FC236}">
                <a16:creationId xmlns:a16="http://schemas.microsoft.com/office/drawing/2014/main" id="{2C063972-1942-11FA-D7E5-BF021560BA7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120392449"/>
      </p:ext>
    </p:extLst>
  </p:cSld>
  <p:clrMapOvr>
    <a:masterClrMapping/>
  </p:clrMapOvr>
  <mc:AlternateContent xmlns:mc="http://schemas.openxmlformats.org/markup-compatibility/2006">
    <mc:Choice xmlns:p14="http://schemas.microsoft.com/office/powerpoint/2010/main" Requires="p14">
      <p:transition spd="slow" p14:dur="2000" advTm="6090"/>
    </mc:Choice>
    <mc:Fallback>
      <p:transition spd="slow" advTm="60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2">
            <a:lumMod val="50000"/>
          </a:schemeClr>
        </a:solidFill>
        <a:effectLst/>
      </p:bgPr>
    </p:bg>
    <p:spTree>
      <p:nvGrpSpPr>
        <p:cNvPr id="1" name=""/>
        <p:cNvGrpSpPr/>
        <p:nvPr/>
      </p:nvGrpSpPr>
      <p:grpSpPr>
        <a:xfrm>
          <a:off x="0" y="0"/>
          <a:ext cx="0" cy="0"/>
          <a:chOff x="0" y="0"/>
          <a:chExt cx="0" cy="0"/>
        </a:xfrm>
      </p:grpSpPr>
      <p:pic>
        <p:nvPicPr>
          <p:cNvPr id="723" name="Picture 40" descr="Picture 40"/>
          <p:cNvPicPr>
            <a:picLocks noChangeAspect="1"/>
          </p:cNvPicPr>
          <p:nvPr/>
        </p:nvPicPr>
        <p:blipFill>
          <a:blip r:embed="rId6"/>
          <a:stretch>
            <a:fillRect/>
          </a:stretch>
        </p:blipFill>
        <p:spPr>
          <a:xfrm>
            <a:off x="1176204" y="-1601950"/>
            <a:ext cx="9584043" cy="9584043"/>
          </a:xfrm>
          <a:prstGeom prst="rect">
            <a:avLst/>
          </a:prstGeom>
          <a:ln w="12700">
            <a:miter lim="400000"/>
          </a:ln>
        </p:spPr>
      </p:pic>
      <p:sp>
        <p:nvSpPr>
          <p:cNvPr id="724" name="Create Proficiency Scales"/>
          <p:cNvSpPr txBox="1"/>
          <p:nvPr/>
        </p:nvSpPr>
        <p:spPr>
          <a:xfrm>
            <a:off x="8527298" y="1271015"/>
            <a:ext cx="2604208" cy="21743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anchor="ctr">
            <a:spAutoFit/>
          </a:bodyPr>
          <a:lstStyle>
            <a:lvl1pPr>
              <a:defRPr sz="4800">
                <a:solidFill>
                  <a:srgbClr val="FFFFFF"/>
                </a:solidFill>
                <a:latin typeface="Avenir Book"/>
                <a:ea typeface="Avenir Book"/>
                <a:cs typeface="Avenir Book"/>
                <a:sym typeface="Avenir Book"/>
              </a:defRPr>
            </a:lvl1pPr>
          </a:lstStyle>
          <a:p>
            <a:r>
              <a:rPr lang="en-US" sz="1500" b="1">
                <a:solidFill>
                  <a:schemeClr val="tx2">
                    <a:lumMod val="40000"/>
                    <a:lumOff val="60000"/>
                  </a:schemeClr>
                </a:solidFill>
                <a:latin typeface="Trade Gothic Next Cond"/>
              </a:rPr>
              <a:t>/</a:t>
            </a:r>
            <a:r>
              <a:rPr lang="en-US" sz="1550" b="1">
                <a:solidFill>
                  <a:schemeClr val="tx2">
                    <a:lumMod val="40000"/>
                    <a:lumOff val="60000"/>
                  </a:schemeClr>
                </a:solidFill>
                <a:latin typeface="Trade Gothic Next Cond"/>
              </a:rPr>
              <a:t>CREATE PROFICIENCY SCALES</a:t>
            </a:r>
            <a:endParaRPr lang="en-US" sz="1550">
              <a:solidFill>
                <a:schemeClr val="tx2">
                  <a:lumMod val="40000"/>
                  <a:lumOff val="60000"/>
                </a:schemeClr>
              </a:solidFill>
            </a:endParaRPr>
          </a:p>
        </p:txBody>
      </p:sp>
      <p:sp>
        <p:nvSpPr>
          <p:cNvPr id="2" name="TextBox 1">
            <a:extLst>
              <a:ext uri="{FF2B5EF4-FFF2-40B4-BE49-F238E27FC236}">
                <a16:creationId xmlns:a16="http://schemas.microsoft.com/office/drawing/2014/main" id="{7402B890-F33B-4C36-993E-205B1DB3106F}"/>
              </a:ext>
            </a:extLst>
          </p:cNvPr>
          <p:cNvSpPr txBox="1"/>
          <p:nvPr/>
        </p:nvSpPr>
        <p:spPr>
          <a:xfrm>
            <a:off x="3093259" y="1440512"/>
            <a:ext cx="1371600" cy="29751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fromWordArt="0" anchor="ctr" anchorCtr="0" forceAA="0" compatLnSpc="1">
            <a:prstTxWarp prst="textNoShape">
              <a:avLst/>
            </a:prstTxWarp>
            <a:spAutoFit/>
          </a:bodyPr>
          <a:lstStyle/>
          <a:p>
            <a:r>
              <a:rPr lang="en-US" sz="1600" b="1">
                <a:solidFill>
                  <a:schemeClr val="tx2">
                    <a:lumMod val="40000"/>
                    <a:lumOff val="60000"/>
                  </a:schemeClr>
                </a:solidFill>
                <a:latin typeface="Trade Gothic Next Cond"/>
              </a:rPr>
              <a:t>&amp; REPORTING</a:t>
            </a:r>
          </a:p>
        </p:txBody>
      </p:sp>
      <p:pic>
        <p:nvPicPr>
          <p:cNvPr id="10" name="Audio 9">
            <a:hlinkClick r:id="" action="ppaction://media"/>
            <a:extLst>
              <a:ext uri="{FF2B5EF4-FFF2-40B4-BE49-F238E27FC236}">
                <a16:creationId xmlns:a16="http://schemas.microsoft.com/office/drawing/2014/main" id="{D2DFA7CE-EF34-A47D-75A4-DFF1FCFD3B3A}"/>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226800" y="5892800"/>
            <a:ext cx="812800" cy="812800"/>
          </a:xfrm>
          <a:prstGeom prst="rect">
            <a:avLst/>
          </a:prstGeom>
        </p:spPr>
      </p:pic>
    </p:spTree>
    <p:custDataLst>
      <p:tags r:id="rId1"/>
    </p:custDataLst>
    <p:extLst>
      <p:ext uri="{BB962C8B-B14F-4D97-AF65-F5344CB8AC3E}">
        <p14:creationId xmlns:p14="http://schemas.microsoft.com/office/powerpoint/2010/main" val="165680848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advTm="69746">
        <p159:morph option="byObject"/>
      </p:transition>
    </mc:Choice>
    <mc:Fallback>
      <p:transition spd="slow" advTm="6974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2">
            <a:lumMod val="50000"/>
          </a:schemeClr>
        </a:solidFill>
        <a:effectLst/>
      </p:bgPr>
    </p:bg>
    <p:spTree>
      <p:nvGrpSpPr>
        <p:cNvPr id="1" name=""/>
        <p:cNvGrpSpPr/>
        <p:nvPr/>
      </p:nvGrpSpPr>
      <p:grpSpPr>
        <a:xfrm>
          <a:off x="0" y="0"/>
          <a:ext cx="0" cy="0"/>
          <a:chOff x="0" y="0"/>
          <a:chExt cx="0" cy="0"/>
        </a:xfrm>
      </p:grpSpPr>
      <p:pic>
        <p:nvPicPr>
          <p:cNvPr id="5" name="Picture 5" descr="Graphical user interface, chart, sunburst chart&#10;&#10;Description automatically generated">
            <a:extLst>
              <a:ext uri="{FF2B5EF4-FFF2-40B4-BE49-F238E27FC236}">
                <a16:creationId xmlns:a16="http://schemas.microsoft.com/office/drawing/2014/main" id="{1C283FCB-9ADC-FA66-C3B6-B9BA1FF732F0}"/>
              </a:ext>
            </a:extLst>
          </p:cNvPr>
          <p:cNvPicPr>
            <a:picLocks noChangeAspect="1"/>
          </p:cNvPicPr>
          <p:nvPr/>
        </p:nvPicPr>
        <p:blipFill>
          <a:blip r:embed="rId6"/>
          <a:stretch>
            <a:fillRect/>
          </a:stretch>
        </p:blipFill>
        <p:spPr>
          <a:xfrm>
            <a:off x="-2154194" y="-1784089"/>
            <a:ext cx="16345928" cy="9211095"/>
          </a:xfrm>
          <a:prstGeom prst="rect">
            <a:avLst/>
          </a:prstGeom>
        </p:spPr>
      </p:pic>
      <p:pic>
        <p:nvPicPr>
          <p:cNvPr id="723" name="Picture 40" descr="Picture 40"/>
          <p:cNvPicPr>
            <a:picLocks noChangeAspect="1"/>
          </p:cNvPicPr>
          <p:nvPr/>
        </p:nvPicPr>
        <p:blipFill rotWithShape="1">
          <a:blip r:embed="rId7"/>
          <a:srcRect l="42973" t="46097" r="44224" b="40942"/>
          <a:stretch/>
        </p:blipFill>
        <p:spPr>
          <a:xfrm>
            <a:off x="5324871" y="2955939"/>
            <a:ext cx="1227113" cy="1242122"/>
          </a:xfrm>
          <a:prstGeom prst="ellipse">
            <a:avLst/>
          </a:prstGeom>
          <a:ln w="12700">
            <a:miter lim="400000"/>
          </a:ln>
        </p:spPr>
      </p:pic>
      <p:pic>
        <p:nvPicPr>
          <p:cNvPr id="2" name="Audio 1">
            <a:hlinkClick r:id="" action="ppaction://media"/>
            <a:extLst>
              <a:ext uri="{FF2B5EF4-FFF2-40B4-BE49-F238E27FC236}">
                <a16:creationId xmlns:a16="http://schemas.microsoft.com/office/drawing/2014/main" id="{DDC02D51-5E8F-CDA6-1F24-CB7C99D80497}"/>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226800" y="5892800"/>
            <a:ext cx="812800" cy="812800"/>
          </a:xfrm>
          <a:prstGeom prst="rect">
            <a:avLst/>
          </a:prstGeom>
        </p:spPr>
      </p:pic>
    </p:spTree>
    <p:custDataLst>
      <p:tags r:id="rId1"/>
    </p:custDataLst>
    <p:extLst>
      <p:ext uri="{BB962C8B-B14F-4D97-AF65-F5344CB8AC3E}">
        <p14:creationId xmlns:p14="http://schemas.microsoft.com/office/powerpoint/2010/main" val="389316974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advTm="27363">
        <p159:morph option="byObject"/>
      </p:transition>
    </mc:Choice>
    <mc:Fallback>
      <p:transition spd="slow" advTm="2736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lumMod val="85000"/>
            <a:lumOff val="15000"/>
          </a:schemeClr>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BF02845A-8571-40C5-9F56-8F9B3F7C4E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E60EDB7-5A8A-D70E-314D-7840C0DB25F4}"/>
              </a:ext>
            </a:extLst>
          </p:cNvPr>
          <p:cNvSpPr>
            <a:spLocks noGrp="1"/>
          </p:cNvSpPr>
          <p:nvPr>
            <p:ph type="title"/>
          </p:nvPr>
        </p:nvSpPr>
        <p:spPr>
          <a:xfrm>
            <a:off x="4477771" y="895440"/>
            <a:ext cx="7402341" cy="1540783"/>
          </a:xfrm>
        </p:spPr>
        <p:txBody>
          <a:bodyPr>
            <a:normAutofit/>
          </a:bodyPr>
          <a:lstStyle/>
          <a:p>
            <a:pPr>
              <a:lnSpc>
                <a:spcPct val="90000"/>
              </a:lnSpc>
            </a:pPr>
            <a:r>
              <a:rPr lang="en-US" sz="3100">
                <a:ea typeface="+mj-lt"/>
                <a:cs typeface="+mj-lt"/>
              </a:rPr>
              <a:t>Assessment is personal, it's about growth, evolution, and human development</a:t>
            </a:r>
            <a:endParaRPr lang="en-US" sz="3100"/>
          </a:p>
        </p:txBody>
      </p:sp>
      <p:pic>
        <p:nvPicPr>
          <p:cNvPr id="5" name="Picture 40" descr="Picture 40">
            <a:extLst>
              <a:ext uri="{FF2B5EF4-FFF2-40B4-BE49-F238E27FC236}">
                <a16:creationId xmlns:a16="http://schemas.microsoft.com/office/drawing/2014/main" id="{416E02F0-95C2-2322-6FA3-A5132A5A3653}"/>
              </a:ext>
            </a:extLst>
          </p:cNvPr>
          <p:cNvPicPr>
            <a:picLocks noChangeAspect="1"/>
          </p:cNvPicPr>
          <p:nvPr/>
        </p:nvPicPr>
        <p:blipFill rotWithShape="1">
          <a:blip r:embed="rId5"/>
          <a:srcRect l="42973" t="46097" r="44224" b="40942"/>
          <a:stretch/>
        </p:blipFill>
        <p:spPr>
          <a:xfrm>
            <a:off x="952500" y="1967995"/>
            <a:ext cx="2962082" cy="2998640"/>
          </a:xfrm>
          <a:prstGeom prst="rect">
            <a:avLst/>
          </a:prstGeom>
        </p:spPr>
      </p:pic>
      <p:cxnSp>
        <p:nvCxnSpPr>
          <p:cNvPr id="12" name="Straight Connector 11">
            <a:extLst>
              <a:ext uri="{FF2B5EF4-FFF2-40B4-BE49-F238E27FC236}">
                <a16:creationId xmlns:a16="http://schemas.microsoft.com/office/drawing/2014/main" id="{F30BB598-81B4-41BB-BC44-CD9C29AE2EA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11830" y="2710543"/>
            <a:ext cx="0" cy="3347785"/>
          </a:xfrm>
          <a:prstGeom prst="line">
            <a:avLst/>
          </a:prstGeom>
          <a:ln w="10795">
            <a:solidFill>
              <a:schemeClr val="tx2"/>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54131023-9E00-1C9E-E892-4419E9E5F705}"/>
              </a:ext>
            </a:extLst>
          </p:cNvPr>
          <p:cNvSpPr>
            <a:spLocks noGrp="1"/>
          </p:cNvSpPr>
          <p:nvPr>
            <p:ph idx="1"/>
          </p:nvPr>
        </p:nvSpPr>
        <p:spPr>
          <a:xfrm>
            <a:off x="4870823" y="2604218"/>
            <a:ext cx="5369231" cy="2719759"/>
          </a:xfrm>
        </p:spPr>
        <p:txBody>
          <a:bodyPr vert="horz" lIns="91440" tIns="45720" rIns="91440" bIns="45720" rtlCol="0" anchor="b">
            <a:normAutofit/>
          </a:bodyPr>
          <a:lstStyle/>
          <a:p>
            <a:pPr>
              <a:lnSpc>
                <a:spcPct val="110000"/>
              </a:lnSpc>
              <a:spcBef>
                <a:spcPts val="0"/>
              </a:spcBef>
              <a:spcAft>
                <a:spcPts val="600"/>
              </a:spcAft>
            </a:pPr>
            <a:r>
              <a:rPr lang="en-US" sz="1600">
                <a:latin typeface="Georgia Pro Light"/>
                <a:cs typeface="Arial"/>
              </a:rPr>
              <a:t>It</a:t>
            </a:r>
            <a:r>
              <a:rPr lang="en-US" sz="1600">
                <a:ea typeface="+mn-lt"/>
                <a:cs typeface="+mn-lt"/>
              </a:rPr>
              <a:t> is about who our students are, how they see themselves, and who they want to become </a:t>
            </a:r>
            <a:endParaRPr lang="en-US" sz="1600">
              <a:latin typeface="Arial"/>
              <a:ea typeface="+mn-lt"/>
              <a:cs typeface="Arial"/>
            </a:endParaRPr>
          </a:p>
          <a:p>
            <a:pPr>
              <a:lnSpc>
                <a:spcPct val="110000"/>
              </a:lnSpc>
              <a:spcBef>
                <a:spcPts val="0"/>
              </a:spcBef>
              <a:spcAft>
                <a:spcPts val="600"/>
              </a:spcAft>
            </a:pPr>
            <a:r>
              <a:rPr lang="en-US" sz="1600">
                <a:ea typeface="+mn-lt"/>
                <a:cs typeface="+mn-lt"/>
              </a:rPr>
              <a:t>It supports and drives personalized learning </a:t>
            </a:r>
          </a:p>
          <a:p>
            <a:pPr>
              <a:lnSpc>
                <a:spcPct val="110000"/>
              </a:lnSpc>
              <a:spcBef>
                <a:spcPts val="0"/>
              </a:spcBef>
              <a:spcAft>
                <a:spcPts val="600"/>
              </a:spcAft>
            </a:pPr>
            <a:r>
              <a:rPr lang="en-US" sz="1600">
                <a:ea typeface="+mn-lt"/>
                <a:cs typeface="+mn-lt"/>
              </a:rPr>
              <a:t>It is therefore a partnership and a relationship between students and teachers </a:t>
            </a:r>
          </a:p>
          <a:p>
            <a:pPr>
              <a:lnSpc>
                <a:spcPct val="110000"/>
              </a:lnSpc>
              <a:spcBef>
                <a:spcPts val="0"/>
              </a:spcBef>
              <a:spcAft>
                <a:spcPts val="600"/>
              </a:spcAft>
            </a:pPr>
            <a:r>
              <a:rPr lang="en-US" sz="1600">
                <a:ea typeface="+mn-lt"/>
                <a:cs typeface="+mn-lt"/>
              </a:rPr>
              <a:t>It should be optimistic, and hold the promise of success </a:t>
            </a:r>
          </a:p>
          <a:p>
            <a:pPr>
              <a:lnSpc>
                <a:spcPct val="110000"/>
              </a:lnSpc>
              <a:spcBef>
                <a:spcPts val="0"/>
              </a:spcBef>
              <a:spcAft>
                <a:spcPts val="600"/>
              </a:spcAft>
            </a:pPr>
            <a:r>
              <a:rPr lang="en-US" sz="1600">
                <a:ea typeface="+mn-lt"/>
                <a:cs typeface="+mn-lt"/>
              </a:rPr>
              <a:t>It should build confidence, develop efficacy, and inspire hope</a:t>
            </a:r>
            <a:r>
              <a:rPr lang="en-US" sz="1600">
                <a:latin typeface="Arial"/>
                <a:cs typeface="Arial"/>
              </a:rPr>
              <a:t> </a:t>
            </a:r>
            <a:endParaRPr lang="en-US" sz="1600"/>
          </a:p>
        </p:txBody>
      </p:sp>
      <p:pic>
        <p:nvPicPr>
          <p:cNvPr id="6" name="Audio 5">
            <a:hlinkClick r:id="" action="ppaction://media"/>
            <a:extLst>
              <a:ext uri="{FF2B5EF4-FFF2-40B4-BE49-F238E27FC236}">
                <a16:creationId xmlns:a16="http://schemas.microsoft.com/office/drawing/2014/main" id="{06D6D3B7-37C8-CFC7-4E12-513B1A117F3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374884680"/>
      </p:ext>
    </p:extLst>
  </p:cSld>
  <p:clrMapOvr>
    <a:masterClrMapping/>
  </p:clrMapOvr>
  <mc:AlternateContent xmlns:mc="http://schemas.openxmlformats.org/markup-compatibility/2006">
    <mc:Choice xmlns:p14="http://schemas.microsoft.com/office/powerpoint/2010/main" Requires="p14">
      <p:transition spd="slow" p14:dur="2000" advTm="62135"/>
    </mc:Choice>
    <mc:Fallback>
      <p:transition spd="slow" advTm="621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2">
            <a:lumMod val="50000"/>
          </a:schemeClr>
        </a:solidFill>
        <a:effectLst/>
      </p:bgPr>
    </p:bg>
    <p:spTree>
      <p:nvGrpSpPr>
        <p:cNvPr id="1" name=""/>
        <p:cNvGrpSpPr/>
        <p:nvPr/>
      </p:nvGrpSpPr>
      <p:grpSpPr>
        <a:xfrm>
          <a:off x="0" y="0"/>
          <a:ext cx="0" cy="0"/>
          <a:chOff x="0" y="0"/>
          <a:chExt cx="0" cy="0"/>
        </a:xfrm>
      </p:grpSpPr>
      <p:pic>
        <p:nvPicPr>
          <p:cNvPr id="723" name="Picture 40" descr="Picture 40"/>
          <p:cNvPicPr>
            <a:picLocks noChangeAspect="1"/>
          </p:cNvPicPr>
          <p:nvPr/>
        </p:nvPicPr>
        <p:blipFill>
          <a:blip r:embed="rId6"/>
          <a:stretch>
            <a:fillRect/>
          </a:stretch>
        </p:blipFill>
        <p:spPr>
          <a:xfrm>
            <a:off x="1176204" y="-1601950"/>
            <a:ext cx="9584043" cy="9584043"/>
          </a:xfrm>
          <a:prstGeom prst="rect">
            <a:avLst/>
          </a:prstGeom>
          <a:ln w="12700">
            <a:miter lim="400000"/>
          </a:ln>
        </p:spPr>
      </p:pic>
      <p:sp>
        <p:nvSpPr>
          <p:cNvPr id="724" name="Create Proficiency Scales"/>
          <p:cNvSpPr txBox="1"/>
          <p:nvPr/>
        </p:nvSpPr>
        <p:spPr>
          <a:xfrm>
            <a:off x="8527298" y="1271015"/>
            <a:ext cx="2604208" cy="217432"/>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25400" tIns="25400" rIns="25400" bIns="25400" anchor="ctr">
            <a:spAutoFit/>
          </a:bodyPr>
          <a:lstStyle>
            <a:lvl1pPr>
              <a:defRPr sz="4800">
                <a:solidFill>
                  <a:srgbClr val="FFFFFF"/>
                </a:solidFill>
                <a:latin typeface="Avenir Book"/>
                <a:ea typeface="Avenir Book"/>
                <a:cs typeface="Avenir Book"/>
                <a:sym typeface="Avenir Book"/>
              </a:defRPr>
            </a:lvl1pPr>
          </a:lstStyle>
          <a:p>
            <a:r>
              <a:rPr lang="en-US" sz="1500" b="1">
                <a:solidFill>
                  <a:schemeClr val="tx2">
                    <a:lumMod val="40000"/>
                    <a:lumOff val="60000"/>
                  </a:schemeClr>
                </a:solidFill>
                <a:latin typeface="Trade Gothic Next Cond"/>
              </a:rPr>
              <a:t>/</a:t>
            </a:r>
            <a:r>
              <a:rPr lang="en-US" sz="1550" b="1">
                <a:solidFill>
                  <a:schemeClr val="tx2">
                    <a:lumMod val="40000"/>
                    <a:lumOff val="60000"/>
                  </a:schemeClr>
                </a:solidFill>
                <a:latin typeface="Trade Gothic Next Cond"/>
              </a:rPr>
              <a:t>CREATE PROFICIENCY SCALES</a:t>
            </a:r>
            <a:endParaRPr lang="en-US" sz="1550">
              <a:solidFill>
                <a:schemeClr val="tx2">
                  <a:lumMod val="40000"/>
                  <a:lumOff val="60000"/>
                </a:schemeClr>
              </a:solidFill>
            </a:endParaRPr>
          </a:p>
        </p:txBody>
      </p:sp>
      <p:sp>
        <p:nvSpPr>
          <p:cNvPr id="2" name="TextBox 1">
            <a:extLst>
              <a:ext uri="{FF2B5EF4-FFF2-40B4-BE49-F238E27FC236}">
                <a16:creationId xmlns:a16="http://schemas.microsoft.com/office/drawing/2014/main" id="{7402B890-F33B-4C36-993E-205B1DB3106F}"/>
              </a:ext>
            </a:extLst>
          </p:cNvPr>
          <p:cNvSpPr txBox="1"/>
          <p:nvPr/>
        </p:nvSpPr>
        <p:spPr>
          <a:xfrm>
            <a:off x="2901043" y="1498295"/>
            <a:ext cx="1371600" cy="22313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fromWordArt="0" anchor="ctr" anchorCtr="0" forceAA="0" compatLnSpc="1">
            <a:prstTxWarp prst="textNoShape">
              <a:avLst/>
            </a:prstTxWarp>
            <a:spAutoFit/>
          </a:bodyPr>
          <a:lstStyle/>
          <a:p>
            <a:r>
              <a:rPr lang="en-US" sz="1600" b="1">
                <a:solidFill>
                  <a:schemeClr val="tx2">
                    <a:lumMod val="40000"/>
                    <a:lumOff val="60000"/>
                  </a:schemeClr>
                </a:solidFill>
                <a:latin typeface="Trade Gothic Next Cond"/>
              </a:rPr>
              <a:t>&amp; REPORTING</a:t>
            </a:r>
          </a:p>
        </p:txBody>
      </p:sp>
      <p:pic>
        <p:nvPicPr>
          <p:cNvPr id="4" name="Image" descr="Image">
            <a:extLst>
              <a:ext uri="{FF2B5EF4-FFF2-40B4-BE49-F238E27FC236}">
                <a16:creationId xmlns:a16="http://schemas.microsoft.com/office/drawing/2014/main" id="{7BBD6F00-C644-8A44-0929-5C0FF4884EE4}"/>
              </a:ext>
            </a:extLst>
          </p:cNvPr>
          <p:cNvPicPr>
            <a:picLocks noChangeAspect="1"/>
          </p:cNvPicPr>
          <p:nvPr/>
        </p:nvPicPr>
        <p:blipFill>
          <a:blip r:embed="rId7"/>
          <a:srcRect l="3010" t="4383" r="2841" b="5997"/>
          <a:stretch>
            <a:fillRect/>
          </a:stretch>
        </p:blipFill>
        <p:spPr>
          <a:xfrm>
            <a:off x="5402405" y="377198"/>
            <a:ext cx="1288853" cy="1229057"/>
          </a:xfrm>
          <a:custGeom>
            <a:avLst/>
            <a:gdLst/>
            <a:ahLst/>
            <a:cxnLst>
              <a:cxn ang="0">
                <a:pos x="wd2" y="hd2"/>
              </a:cxn>
              <a:cxn ang="5400000">
                <a:pos x="wd2" y="hd2"/>
              </a:cxn>
              <a:cxn ang="10800000">
                <a:pos x="wd2" y="hd2"/>
              </a:cxn>
              <a:cxn ang="16200000">
                <a:pos x="wd2" y="hd2"/>
              </a:cxn>
            </a:cxnLst>
            <a:rect l="0" t="0" r="r" b="b"/>
            <a:pathLst>
              <a:path w="21591" h="21569" extrusionOk="0">
                <a:moveTo>
                  <a:pt x="10702" y="0"/>
                </a:moveTo>
                <a:cubicBezTo>
                  <a:pt x="10184" y="6"/>
                  <a:pt x="9665" y="84"/>
                  <a:pt x="9160" y="242"/>
                </a:cubicBezTo>
                <a:cubicBezTo>
                  <a:pt x="8879" y="330"/>
                  <a:pt x="8709" y="356"/>
                  <a:pt x="8614" y="325"/>
                </a:cubicBezTo>
                <a:cubicBezTo>
                  <a:pt x="8225" y="496"/>
                  <a:pt x="7841" y="705"/>
                  <a:pt x="7467" y="963"/>
                </a:cubicBezTo>
                <a:cubicBezTo>
                  <a:pt x="5244" y="2499"/>
                  <a:pt x="4211" y="5302"/>
                  <a:pt x="4866" y="8014"/>
                </a:cubicBezTo>
                <a:cubicBezTo>
                  <a:pt x="4965" y="8425"/>
                  <a:pt x="4972" y="8516"/>
                  <a:pt x="4910" y="8579"/>
                </a:cubicBezTo>
                <a:cubicBezTo>
                  <a:pt x="4868" y="8621"/>
                  <a:pt x="4559" y="8753"/>
                  <a:pt x="4224" y="8872"/>
                </a:cubicBezTo>
                <a:cubicBezTo>
                  <a:pt x="3620" y="9087"/>
                  <a:pt x="3156" y="9309"/>
                  <a:pt x="2732" y="9589"/>
                </a:cubicBezTo>
                <a:cubicBezTo>
                  <a:pt x="2674" y="9701"/>
                  <a:pt x="2507" y="9874"/>
                  <a:pt x="2230" y="10103"/>
                </a:cubicBezTo>
                <a:cubicBezTo>
                  <a:pt x="1244" y="10920"/>
                  <a:pt x="432" y="12269"/>
                  <a:pt x="140" y="13576"/>
                </a:cubicBezTo>
                <a:cubicBezTo>
                  <a:pt x="46" y="13994"/>
                  <a:pt x="0" y="14578"/>
                  <a:pt x="0" y="15155"/>
                </a:cubicBezTo>
                <a:cubicBezTo>
                  <a:pt x="0" y="15733"/>
                  <a:pt x="48" y="16303"/>
                  <a:pt x="141" y="16692"/>
                </a:cubicBezTo>
                <a:cubicBezTo>
                  <a:pt x="569" y="18467"/>
                  <a:pt x="1769" y="20038"/>
                  <a:pt x="3314" y="20840"/>
                </a:cubicBezTo>
                <a:cubicBezTo>
                  <a:pt x="4194" y="21297"/>
                  <a:pt x="5197" y="21570"/>
                  <a:pt x="5994" y="21570"/>
                </a:cubicBezTo>
                <a:cubicBezTo>
                  <a:pt x="7377" y="21570"/>
                  <a:pt x="9054" y="20840"/>
                  <a:pt x="10128" y="19773"/>
                </a:cubicBezTo>
                <a:lnTo>
                  <a:pt x="10791" y="19112"/>
                </a:lnTo>
                <a:lnTo>
                  <a:pt x="11224" y="19575"/>
                </a:lnTo>
                <a:cubicBezTo>
                  <a:pt x="11818" y="20214"/>
                  <a:pt x="12727" y="20818"/>
                  <a:pt x="13576" y="21138"/>
                </a:cubicBezTo>
                <a:cubicBezTo>
                  <a:pt x="14507" y="21488"/>
                  <a:pt x="16131" y="21576"/>
                  <a:pt x="17078" y="21326"/>
                </a:cubicBezTo>
                <a:cubicBezTo>
                  <a:pt x="18531" y="20944"/>
                  <a:pt x="19794" y="20010"/>
                  <a:pt x="20583" y="18737"/>
                </a:cubicBezTo>
                <a:cubicBezTo>
                  <a:pt x="21273" y="17623"/>
                  <a:pt x="21585" y="16527"/>
                  <a:pt x="21591" y="15197"/>
                </a:cubicBezTo>
                <a:cubicBezTo>
                  <a:pt x="21600" y="13314"/>
                  <a:pt x="21065" y="11903"/>
                  <a:pt x="19853" y="10611"/>
                </a:cubicBezTo>
                <a:cubicBezTo>
                  <a:pt x="19147" y="9857"/>
                  <a:pt x="17952" y="9112"/>
                  <a:pt x="17216" y="8967"/>
                </a:cubicBezTo>
                <a:cubicBezTo>
                  <a:pt x="16745" y="8874"/>
                  <a:pt x="16634" y="8700"/>
                  <a:pt x="16773" y="8282"/>
                </a:cubicBezTo>
                <a:cubicBezTo>
                  <a:pt x="17159" y="7122"/>
                  <a:pt x="16898" y="5002"/>
                  <a:pt x="16182" y="3477"/>
                </a:cubicBezTo>
                <a:cubicBezTo>
                  <a:pt x="15168" y="1318"/>
                  <a:pt x="12944" y="-24"/>
                  <a:pt x="10702" y="0"/>
                </a:cubicBezTo>
                <a:close/>
              </a:path>
            </a:pathLst>
          </a:custGeom>
          <a:ln w="12700">
            <a:miter lim="400000"/>
          </a:ln>
        </p:spPr>
      </p:pic>
      <p:pic>
        <p:nvPicPr>
          <p:cNvPr id="5" name="Audio 4">
            <a:hlinkClick r:id="" action="ppaction://media"/>
            <a:extLst>
              <a:ext uri="{FF2B5EF4-FFF2-40B4-BE49-F238E27FC236}">
                <a16:creationId xmlns:a16="http://schemas.microsoft.com/office/drawing/2014/main" id="{D6947FC9-F53B-DE5B-7189-CB4B8F2023A3}"/>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226800" y="5892800"/>
            <a:ext cx="812800" cy="812800"/>
          </a:xfrm>
          <a:prstGeom prst="rect">
            <a:avLst/>
          </a:prstGeom>
        </p:spPr>
      </p:pic>
    </p:spTree>
    <p:custDataLst>
      <p:tags r:id="rId1"/>
    </p:custDataLst>
    <p:extLst>
      <p:ext uri="{BB962C8B-B14F-4D97-AF65-F5344CB8AC3E}">
        <p14:creationId xmlns:p14="http://schemas.microsoft.com/office/powerpoint/2010/main" val="877524956"/>
      </p:ext>
    </p:extLst>
  </p:cSld>
  <p:clrMapOvr>
    <a:masterClrMapping/>
  </p:clrMapOvr>
  <p:transition spd="med" advTm="14283"/>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562FBF-8DBA-2C45-356D-94B942B1F9F2}"/>
              </a:ext>
            </a:extLst>
          </p:cNvPr>
          <p:cNvSpPr>
            <a:spLocks noGrp="1"/>
          </p:cNvSpPr>
          <p:nvPr>
            <p:ph type="title"/>
          </p:nvPr>
        </p:nvSpPr>
        <p:spPr/>
        <p:txBody>
          <a:bodyPr/>
          <a:lstStyle/>
          <a:p>
            <a:r>
              <a:rPr lang="en-US">
                <a:ea typeface="+mj-lt"/>
                <a:cs typeface="+mj-lt"/>
              </a:rPr>
              <a:t>Learning Standards</a:t>
            </a:r>
          </a:p>
        </p:txBody>
      </p:sp>
      <p:sp>
        <p:nvSpPr>
          <p:cNvPr id="3" name="Content Placeholder 2">
            <a:extLst>
              <a:ext uri="{FF2B5EF4-FFF2-40B4-BE49-F238E27FC236}">
                <a16:creationId xmlns:a16="http://schemas.microsoft.com/office/drawing/2014/main" id="{EE45820A-D2B3-6C4D-24D5-612E0C60AC98}"/>
              </a:ext>
            </a:extLst>
          </p:cNvPr>
          <p:cNvSpPr>
            <a:spLocks noGrp="1"/>
          </p:cNvSpPr>
          <p:nvPr>
            <p:ph idx="1"/>
          </p:nvPr>
        </p:nvSpPr>
        <p:spPr>
          <a:xfrm>
            <a:off x="2824737" y="2065984"/>
            <a:ext cx="8452862" cy="3903298"/>
          </a:xfrm>
        </p:spPr>
        <p:txBody>
          <a:bodyPr vert="horz" lIns="91440" tIns="45720" rIns="91440" bIns="45720" rtlCol="0" anchor="t">
            <a:normAutofit fontScale="92500" lnSpcReduction="10000"/>
          </a:bodyPr>
          <a:lstStyle/>
          <a:p>
            <a:pPr>
              <a:lnSpc>
                <a:spcPct val="110000"/>
              </a:lnSpc>
            </a:pPr>
            <a:r>
              <a:rPr lang="en-US">
                <a:ea typeface="+mn-lt"/>
                <a:cs typeface="+mn-lt"/>
              </a:rPr>
              <a:t>In British Columbia, learning standards outline what schools are required to teach and what students are expected to learn. </a:t>
            </a:r>
          </a:p>
          <a:p>
            <a:pPr>
              <a:lnSpc>
                <a:spcPct val="110000"/>
              </a:lnSpc>
            </a:pPr>
            <a:r>
              <a:rPr lang="en-US">
                <a:ea typeface="+mn-lt"/>
                <a:cs typeface="+mn-lt"/>
              </a:rPr>
              <a:t>Evaluation of student learning is based on the learning standards as set out in the 2016 Redesigned B.C. Curriculum. </a:t>
            </a:r>
            <a:endParaRPr lang="en-US"/>
          </a:p>
          <a:p>
            <a:pPr>
              <a:lnSpc>
                <a:spcPct val="110000"/>
              </a:lnSpc>
            </a:pPr>
            <a:r>
              <a:rPr lang="en-US">
                <a:ea typeface="+mn-lt"/>
                <a:cs typeface="+mn-lt"/>
              </a:rPr>
              <a:t>Learning standards are explicit statements of what students are expected to be able to do (Curricular Competencies) and define what students should know (Content) in each area of learning. </a:t>
            </a:r>
          </a:p>
          <a:p>
            <a:pPr>
              <a:lnSpc>
                <a:spcPct val="110000"/>
              </a:lnSpc>
            </a:pPr>
            <a:r>
              <a:rPr lang="en-US">
                <a:ea typeface="+mn-lt"/>
                <a:cs typeface="+mn-lt"/>
              </a:rPr>
              <a:t>Based on learning standards, teachers, set strengths-based, observable, and developmentally appropriate criteria with which to evaluate students’ learning. These criteria form the basis for evaluating and communicating student learning.</a:t>
            </a:r>
          </a:p>
        </p:txBody>
      </p:sp>
      <p:pic>
        <p:nvPicPr>
          <p:cNvPr id="4" name="Picture 4" descr="Diagram&#10;&#10;Description automatically generated">
            <a:extLst>
              <a:ext uri="{FF2B5EF4-FFF2-40B4-BE49-F238E27FC236}">
                <a16:creationId xmlns:a16="http://schemas.microsoft.com/office/drawing/2014/main" id="{517CFDA4-8173-40AA-DC35-C5C13C5675C3}"/>
              </a:ext>
            </a:extLst>
          </p:cNvPr>
          <p:cNvPicPr>
            <a:picLocks noChangeAspect="1"/>
          </p:cNvPicPr>
          <p:nvPr/>
        </p:nvPicPr>
        <p:blipFill>
          <a:blip r:embed="rId5"/>
          <a:stretch>
            <a:fillRect/>
          </a:stretch>
        </p:blipFill>
        <p:spPr>
          <a:xfrm>
            <a:off x="-2689225" y="3957864"/>
            <a:ext cx="6330950" cy="6330950"/>
          </a:xfrm>
          <a:prstGeom prst="rect">
            <a:avLst/>
          </a:prstGeom>
        </p:spPr>
      </p:pic>
      <p:pic>
        <p:nvPicPr>
          <p:cNvPr id="5" name="Audio 4">
            <a:hlinkClick r:id="" action="ppaction://media"/>
            <a:extLst>
              <a:ext uri="{FF2B5EF4-FFF2-40B4-BE49-F238E27FC236}">
                <a16:creationId xmlns:a16="http://schemas.microsoft.com/office/drawing/2014/main" id="{CA966350-4307-0808-C2C2-989FFDDA84D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365446576"/>
      </p:ext>
    </p:extLst>
  </p:cSld>
  <p:clrMapOvr>
    <a:masterClrMapping/>
  </p:clrMapOvr>
  <mc:AlternateContent xmlns:mc="http://schemas.openxmlformats.org/markup-compatibility/2006">
    <mc:Choice xmlns:p14="http://schemas.microsoft.com/office/powerpoint/2010/main" Requires="p14">
      <p:transition spd="slow" p14:dur="2000" advTm="62361"/>
    </mc:Choice>
    <mc:Fallback>
      <p:transition spd="slow" advTm="623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BDB9C27-E833-C744-BFFD-E0DC09688DB6}"/>
              </a:ext>
            </a:extLst>
          </p:cNvPr>
          <p:cNvPicPr>
            <a:picLocks noChangeAspect="1"/>
          </p:cNvPicPr>
          <p:nvPr/>
        </p:nvPicPr>
        <p:blipFill>
          <a:blip r:embed="rId5"/>
          <a:stretch>
            <a:fillRect/>
          </a:stretch>
        </p:blipFill>
        <p:spPr>
          <a:xfrm>
            <a:off x="1908298" y="521278"/>
            <a:ext cx="7435034" cy="5803900"/>
          </a:xfrm>
          <a:prstGeom prst="rect">
            <a:avLst/>
          </a:prstGeom>
        </p:spPr>
      </p:pic>
      <p:sp>
        <p:nvSpPr>
          <p:cNvPr id="5" name="TextBox 4">
            <a:extLst>
              <a:ext uri="{FF2B5EF4-FFF2-40B4-BE49-F238E27FC236}">
                <a16:creationId xmlns:a16="http://schemas.microsoft.com/office/drawing/2014/main" id="{78A40A95-84B1-3144-9A5B-DACC016D6F12}"/>
              </a:ext>
            </a:extLst>
          </p:cNvPr>
          <p:cNvSpPr txBox="1"/>
          <p:nvPr/>
        </p:nvSpPr>
        <p:spPr>
          <a:xfrm>
            <a:off x="9308696" y="527051"/>
            <a:ext cx="2681805" cy="2246769"/>
          </a:xfrm>
          <a:prstGeom prst="rect">
            <a:avLst/>
          </a:prstGeom>
          <a:noFill/>
          <a:ln w="28575">
            <a:solidFill>
              <a:srgbClr val="C00000"/>
            </a:solidFill>
          </a:ln>
        </p:spPr>
        <p:txBody>
          <a:bodyPr wrap="square" lIns="91440" tIns="45720" rIns="91440" bIns="45720" rtlCol="0" anchor="t">
            <a:spAutoFit/>
          </a:bodyPr>
          <a:lstStyle/>
          <a:p>
            <a:r>
              <a:rPr lang="en-US" sz="1400">
                <a:solidFill>
                  <a:srgbClr val="002060"/>
                </a:solidFill>
              </a:rPr>
              <a:t>Big Ideas (Understand):</a:t>
            </a:r>
          </a:p>
          <a:p>
            <a:pPr marL="285115" indent="-285115">
              <a:buFont typeface="Arial" panose="020B0604020202020204" pitchFamily="34" charset="0"/>
              <a:buChar char="•"/>
            </a:pPr>
            <a:r>
              <a:rPr lang="en-US" sz="1400">
                <a:solidFill>
                  <a:srgbClr val="002060"/>
                </a:solidFill>
              </a:rPr>
              <a:t>Concepts</a:t>
            </a:r>
            <a:endParaRPr lang="en-US" sz="1400">
              <a:solidFill>
                <a:srgbClr val="002060"/>
              </a:solidFill>
              <a:ea typeface="Calibri"/>
              <a:cs typeface="Calibri"/>
            </a:endParaRPr>
          </a:p>
          <a:p>
            <a:pPr marL="285115" indent="-285115">
              <a:buFont typeface="Arial" panose="020B0604020202020204" pitchFamily="34" charset="0"/>
              <a:buChar char="•"/>
            </a:pPr>
            <a:r>
              <a:rPr lang="en-US" sz="1400">
                <a:solidFill>
                  <a:srgbClr val="002060"/>
                </a:solidFill>
              </a:rPr>
              <a:t>Theories</a:t>
            </a:r>
            <a:endParaRPr lang="en-US" sz="1400">
              <a:solidFill>
                <a:srgbClr val="002060"/>
              </a:solidFill>
              <a:ea typeface="Calibri"/>
              <a:cs typeface="Calibri"/>
            </a:endParaRPr>
          </a:p>
          <a:p>
            <a:pPr marL="285115" indent="-285115">
              <a:buFont typeface="Arial" panose="020B0604020202020204" pitchFamily="34" charset="0"/>
              <a:buChar char="•"/>
            </a:pPr>
            <a:r>
              <a:rPr lang="en-US" sz="1400">
                <a:solidFill>
                  <a:srgbClr val="002060"/>
                </a:solidFill>
              </a:rPr>
              <a:t>Principles</a:t>
            </a:r>
            <a:endParaRPr lang="en-US" sz="1400">
              <a:solidFill>
                <a:srgbClr val="002060"/>
              </a:solidFill>
              <a:ea typeface="Calibri"/>
              <a:cs typeface="Calibri"/>
            </a:endParaRPr>
          </a:p>
          <a:p>
            <a:pPr marL="285115" indent="-285115">
              <a:buFont typeface="Arial" panose="020B0604020202020204" pitchFamily="34" charset="0"/>
              <a:buChar char="•"/>
            </a:pPr>
            <a:r>
              <a:rPr lang="en-US" sz="1400">
                <a:solidFill>
                  <a:srgbClr val="002060"/>
                </a:solidFill>
              </a:rPr>
              <a:t>Generalizations</a:t>
            </a:r>
            <a:endParaRPr lang="en-US" sz="1400">
              <a:solidFill>
                <a:srgbClr val="002060"/>
              </a:solidFill>
              <a:ea typeface="Calibri"/>
              <a:cs typeface="Calibri"/>
            </a:endParaRPr>
          </a:p>
          <a:p>
            <a:pPr marL="285115" indent="-285115">
              <a:buFont typeface="Arial" panose="020B0604020202020204" pitchFamily="34" charset="0"/>
              <a:buChar char="•"/>
            </a:pPr>
            <a:r>
              <a:rPr lang="en-US" sz="1400">
                <a:solidFill>
                  <a:srgbClr val="002060"/>
                </a:solidFill>
              </a:rPr>
              <a:t>Patterns</a:t>
            </a:r>
            <a:endParaRPr lang="en-US" sz="1400">
              <a:solidFill>
                <a:srgbClr val="002060"/>
              </a:solidFill>
              <a:ea typeface="Calibri"/>
              <a:cs typeface="Calibri"/>
            </a:endParaRPr>
          </a:p>
          <a:p>
            <a:pPr marL="285115" indent="-285115">
              <a:buFont typeface="Arial" panose="020B0604020202020204" pitchFamily="34" charset="0"/>
              <a:buChar char="•"/>
            </a:pPr>
            <a:r>
              <a:rPr lang="en-US" sz="1400">
                <a:solidFill>
                  <a:srgbClr val="002060"/>
                </a:solidFill>
              </a:rPr>
              <a:t> Transcending time</a:t>
            </a:r>
            <a:endParaRPr lang="en-US" sz="1400">
              <a:solidFill>
                <a:srgbClr val="002060"/>
              </a:solidFill>
              <a:ea typeface="Calibri" panose="020F0502020204030204"/>
              <a:cs typeface="Calibri" panose="020F0502020204030204"/>
            </a:endParaRPr>
          </a:p>
          <a:p>
            <a:pPr marL="285115" indent="-285115">
              <a:buFont typeface="Arial" panose="020B0604020202020204" pitchFamily="34" charset="0"/>
              <a:buChar char="•"/>
            </a:pPr>
            <a:r>
              <a:rPr lang="en-US" sz="1400">
                <a:solidFill>
                  <a:srgbClr val="002060"/>
                </a:solidFill>
              </a:rPr>
              <a:t>Transferable to new and different contexts</a:t>
            </a:r>
            <a:endParaRPr lang="en-US" sz="1400">
              <a:solidFill>
                <a:srgbClr val="002060"/>
              </a:solidFill>
              <a:ea typeface="Calibri"/>
              <a:cs typeface="Calibri"/>
            </a:endParaRPr>
          </a:p>
          <a:p>
            <a:pPr marL="285115" indent="-285115">
              <a:buFont typeface="Arial" panose="020B0604020202020204" pitchFamily="34" charset="0"/>
              <a:buChar char="•"/>
            </a:pPr>
            <a:r>
              <a:rPr lang="en-US" sz="1400">
                <a:solidFill>
                  <a:srgbClr val="002060"/>
                </a:solidFill>
              </a:rPr>
              <a:t>“Ah ha” moments</a:t>
            </a:r>
            <a:endParaRPr lang="en-US" sz="1400">
              <a:solidFill>
                <a:srgbClr val="002060"/>
              </a:solidFill>
              <a:ea typeface="Calibri"/>
              <a:cs typeface="Calibri"/>
            </a:endParaRPr>
          </a:p>
        </p:txBody>
      </p:sp>
      <p:sp>
        <p:nvSpPr>
          <p:cNvPr id="6" name="Rectangle 5">
            <a:extLst>
              <a:ext uri="{FF2B5EF4-FFF2-40B4-BE49-F238E27FC236}">
                <a16:creationId xmlns:a16="http://schemas.microsoft.com/office/drawing/2014/main" id="{35FDCF4A-F591-BE49-96A6-782775548B85}"/>
              </a:ext>
            </a:extLst>
          </p:cNvPr>
          <p:cNvSpPr/>
          <p:nvPr/>
        </p:nvSpPr>
        <p:spPr>
          <a:xfrm>
            <a:off x="9308696" y="3906721"/>
            <a:ext cx="2681805" cy="1384995"/>
          </a:xfrm>
          <a:prstGeom prst="rect">
            <a:avLst/>
          </a:prstGeom>
          <a:ln w="28575">
            <a:solidFill>
              <a:srgbClr val="C00000"/>
            </a:solidFill>
          </a:ln>
        </p:spPr>
        <p:txBody>
          <a:bodyPr wrap="square" lIns="91440" tIns="45720" rIns="91440" bIns="45720" anchor="t">
            <a:spAutoFit/>
          </a:bodyPr>
          <a:lstStyle/>
          <a:p>
            <a:r>
              <a:rPr lang="en-US" sz="1400">
                <a:solidFill>
                  <a:srgbClr val="002060"/>
                </a:solidFill>
              </a:rPr>
              <a:t>Content (Know):</a:t>
            </a:r>
          </a:p>
          <a:p>
            <a:pPr marL="285115" indent="-285115">
              <a:buFont typeface="Arial" panose="020B0604020202020204" pitchFamily="34" charset="0"/>
              <a:buChar char="•"/>
            </a:pPr>
            <a:r>
              <a:rPr lang="en-US" sz="1400">
                <a:solidFill>
                  <a:srgbClr val="002060"/>
                </a:solidFill>
              </a:rPr>
              <a:t>Vocabulary </a:t>
            </a:r>
            <a:endParaRPr lang="en-US" sz="1400">
              <a:solidFill>
                <a:srgbClr val="002060"/>
              </a:solidFill>
              <a:ea typeface="Calibri"/>
              <a:cs typeface="Calibri"/>
            </a:endParaRPr>
          </a:p>
          <a:p>
            <a:pPr marL="285115" indent="-285115">
              <a:buFont typeface="Arial" panose="020B0604020202020204" pitchFamily="34" charset="0"/>
              <a:buChar char="•"/>
            </a:pPr>
            <a:r>
              <a:rPr lang="en-US" sz="1400">
                <a:solidFill>
                  <a:srgbClr val="002060"/>
                </a:solidFill>
              </a:rPr>
              <a:t>Facts</a:t>
            </a:r>
            <a:endParaRPr lang="en-US" sz="1400">
              <a:solidFill>
                <a:srgbClr val="002060"/>
              </a:solidFill>
              <a:ea typeface="Calibri"/>
              <a:cs typeface="Calibri"/>
            </a:endParaRPr>
          </a:p>
          <a:p>
            <a:pPr marL="285115" indent="-285115">
              <a:buFont typeface="Arial" panose="020B0604020202020204" pitchFamily="34" charset="0"/>
              <a:buChar char="•"/>
            </a:pPr>
            <a:r>
              <a:rPr lang="en-US" sz="1400">
                <a:solidFill>
                  <a:srgbClr val="002060"/>
                </a:solidFill>
              </a:rPr>
              <a:t>Topics</a:t>
            </a:r>
            <a:endParaRPr lang="en-US" sz="1400">
              <a:solidFill>
                <a:srgbClr val="002060"/>
              </a:solidFill>
              <a:ea typeface="Calibri"/>
              <a:cs typeface="Calibri"/>
            </a:endParaRPr>
          </a:p>
          <a:p>
            <a:pPr marL="285115" indent="-285115">
              <a:buFont typeface="Arial" panose="020B0604020202020204" pitchFamily="34" charset="0"/>
              <a:buChar char="•"/>
            </a:pPr>
            <a:r>
              <a:rPr lang="en-US" sz="1400">
                <a:solidFill>
                  <a:srgbClr val="002060"/>
                </a:solidFill>
              </a:rPr>
              <a:t>Concepts</a:t>
            </a:r>
            <a:endParaRPr lang="en-US" sz="1400">
              <a:solidFill>
                <a:srgbClr val="002060"/>
              </a:solidFill>
              <a:ea typeface="Calibri"/>
              <a:cs typeface="Calibri"/>
            </a:endParaRPr>
          </a:p>
          <a:p>
            <a:pPr marL="285115" indent="-285115">
              <a:buFont typeface="Arial" panose="020B0604020202020204" pitchFamily="34" charset="0"/>
              <a:buChar char="•"/>
            </a:pPr>
            <a:r>
              <a:rPr lang="en-US" sz="1400">
                <a:solidFill>
                  <a:srgbClr val="002060"/>
                </a:solidFill>
              </a:rPr>
              <a:t>Disciplinary Knowledge</a:t>
            </a:r>
            <a:endParaRPr lang="en-US" sz="1400">
              <a:solidFill>
                <a:srgbClr val="002060"/>
              </a:solidFill>
              <a:ea typeface="Calibri"/>
              <a:cs typeface="Calibri"/>
            </a:endParaRPr>
          </a:p>
        </p:txBody>
      </p:sp>
      <p:sp>
        <p:nvSpPr>
          <p:cNvPr id="7" name="Rectangle 6">
            <a:extLst>
              <a:ext uri="{FF2B5EF4-FFF2-40B4-BE49-F238E27FC236}">
                <a16:creationId xmlns:a16="http://schemas.microsoft.com/office/drawing/2014/main" id="{5568AC47-D0BF-DB42-88BF-9C6CC1B4626B}"/>
              </a:ext>
            </a:extLst>
          </p:cNvPr>
          <p:cNvSpPr/>
          <p:nvPr/>
        </p:nvSpPr>
        <p:spPr>
          <a:xfrm>
            <a:off x="101289" y="2691327"/>
            <a:ext cx="2038584" cy="1600438"/>
          </a:xfrm>
          <a:prstGeom prst="rect">
            <a:avLst/>
          </a:prstGeom>
          <a:ln w="28575">
            <a:solidFill>
              <a:srgbClr val="C00000"/>
            </a:solidFill>
          </a:ln>
        </p:spPr>
        <p:txBody>
          <a:bodyPr wrap="square" lIns="91440" tIns="45720" rIns="91440" bIns="45720" anchor="t">
            <a:spAutoFit/>
          </a:bodyPr>
          <a:lstStyle/>
          <a:p>
            <a:r>
              <a:rPr lang="en-US" sz="1400">
                <a:solidFill>
                  <a:srgbClr val="002060"/>
                </a:solidFill>
              </a:rPr>
              <a:t>Curricular Competencies (Do):</a:t>
            </a:r>
          </a:p>
          <a:p>
            <a:pPr marL="285115" indent="-285115">
              <a:buFont typeface="Arial" panose="020B0604020202020204" pitchFamily="34" charset="0"/>
              <a:buChar char="•"/>
            </a:pPr>
            <a:r>
              <a:rPr lang="en-US" sz="1400">
                <a:solidFill>
                  <a:srgbClr val="002060"/>
                </a:solidFill>
              </a:rPr>
              <a:t>Skills</a:t>
            </a:r>
            <a:endParaRPr lang="en-US" sz="1400">
              <a:solidFill>
                <a:srgbClr val="002060"/>
              </a:solidFill>
              <a:ea typeface="Calibri"/>
              <a:cs typeface="Calibri"/>
            </a:endParaRPr>
          </a:p>
          <a:p>
            <a:pPr marL="285115" indent="-285115">
              <a:buFont typeface="Arial" panose="020B0604020202020204" pitchFamily="34" charset="0"/>
              <a:buChar char="•"/>
            </a:pPr>
            <a:r>
              <a:rPr lang="en-US" sz="1400">
                <a:solidFill>
                  <a:srgbClr val="002060"/>
                </a:solidFill>
              </a:rPr>
              <a:t>Strategies</a:t>
            </a:r>
            <a:endParaRPr lang="en-US" sz="1400">
              <a:solidFill>
                <a:srgbClr val="002060"/>
              </a:solidFill>
              <a:ea typeface="Calibri"/>
              <a:cs typeface="Calibri"/>
            </a:endParaRPr>
          </a:p>
          <a:p>
            <a:pPr marL="285115" indent="-285115">
              <a:buFont typeface="Arial" panose="020B0604020202020204" pitchFamily="34" charset="0"/>
              <a:buChar char="•"/>
            </a:pPr>
            <a:r>
              <a:rPr lang="en-US" sz="1400">
                <a:solidFill>
                  <a:srgbClr val="002060"/>
                </a:solidFill>
              </a:rPr>
              <a:t>Processes</a:t>
            </a:r>
            <a:endParaRPr lang="en-US" sz="1400">
              <a:solidFill>
                <a:srgbClr val="002060"/>
              </a:solidFill>
              <a:ea typeface="Calibri"/>
              <a:cs typeface="Calibri"/>
            </a:endParaRPr>
          </a:p>
          <a:p>
            <a:pPr marL="285115" indent="-285115">
              <a:buFont typeface="Arial" panose="020B0604020202020204" pitchFamily="34" charset="0"/>
              <a:buChar char="•"/>
            </a:pPr>
            <a:r>
              <a:rPr lang="en-US" sz="1400">
                <a:solidFill>
                  <a:srgbClr val="002060"/>
                </a:solidFill>
              </a:rPr>
              <a:t>Applications</a:t>
            </a:r>
            <a:endParaRPr lang="en-US" sz="1400">
              <a:solidFill>
                <a:srgbClr val="002060"/>
              </a:solidFill>
              <a:ea typeface="Calibri"/>
              <a:cs typeface="Calibri"/>
            </a:endParaRPr>
          </a:p>
          <a:p>
            <a:pPr marL="285115" indent="-285115">
              <a:buFont typeface="Arial" panose="020B0604020202020204" pitchFamily="34" charset="0"/>
              <a:buChar char="•"/>
            </a:pPr>
            <a:r>
              <a:rPr lang="en-US" sz="1400">
                <a:solidFill>
                  <a:srgbClr val="002060"/>
                </a:solidFill>
              </a:rPr>
              <a:t>Dispositions</a:t>
            </a:r>
            <a:endParaRPr lang="en-US" sz="1400">
              <a:solidFill>
                <a:srgbClr val="002060"/>
              </a:solidFill>
              <a:ea typeface="Calibri"/>
              <a:cs typeface="Calibri"/>
            </a:endParaRPr>
          </a:p>
        </p:txBody>
      </p:sp>
      <p:sp>
        <p:nvSpPr>
          <p:cNvPr id="3" name="Oval 2">
            <a:extLst>
              <a:ext uri="{FF2B5EF4-FFF2-40B4-BE49-F238E27FC236}">
                <a16:creationId xmlns:a16="http://schemas.microsoft.com/office/drawing/2014/main" id="{CB2FFC82-BD01-D74E-800B-DCF44FB2488A}"/>
              </a:ext>
            </a:extLst>
          </p:cNvPr>
          <p:cNvSpPr/>
          <p:nvPr/>
        </p:nvSpPr>
        <p:spPr>
          <a:xfrm>
            <a:off x="4909929" y="2087218"/>
            <a:ext cx="1709531" cy="318052"/>
          </a:xfrm>
          <a:prstGeom prst="ellipse">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Diagram&#10;&#10;Description automatically generated">
            <a:extLst>
              <a:ext uri="{FF2B5EF4-FFF2-40B4-BE49-F238E27FC236}">
                <a16:creationId xmlns:a16="http://schemas.microsoft.com/office/drawing/2014/main" id="{71682BB8-1FBC-51DE-D3A4-95E2332DBFA5}"/>
              </a:ext>
            </a:extLst>
          </p:cNvPr>
          <p:cNvPicPr>
            <a:picLocks noChangeAspect="1"/>
          </p:cNvPicPr>
          <p:nvPr/>
        </p:nvPicPr>
        <p:blipFill rotWithShape="1">
          <a:blip r:embed="rId6"/>
          <a:srcRect t="26454" r="24537" b="223"/>
          <a:stretch/>
        </p:blipFill>
        <p:spPr>
          <a:xfrm>
            <a:off x="-2712685" y="5629604"/>
            <a:ext cx="4777514" cy="4642037"/>
          </a:xfrm>
          <a:prstGeom prst="rect">
            <a:avLst/>
          </a:prstGeom>
        </p:spPr>
      </p:pic>
      <p:pic>
        <p:nvPicPr>
          <p:cNvPr id="10" name="Audio 9">
            <a:hlinkClick r:id="" action="ppaction://media"/>
            <a:extLst>
              <a:ext uri="{FF2B5EF4-FFF2-40B4-BE49-F238E27FC236}">
                <a16:creationId xmlns:a16="http://schemas.microsoft.com/office/drawing/2014/main" id="{F8322C33-1B6B-9C86-1B37-86FFFB308B0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449635307"/>
      </p:ext>
    </p:extLst>
  </p:cSld>
  <p:clrMapOvr>
    <a:masterClrMapping/>
  </p:clrMapOvr>
  <mc:AlternateContent xmlns:mc="http://schemas.openxmlformats.org/markup-compatibility/2006">
    <mc:Choice xmlns:p14="http://schemas.microsoft.com/office/powerpoint/2010/main" Requires="p14">
      <p:transition spd="slow" p14:dur="2000" advTm="51831"/>
    </mc:Choice>
    <mc:Fallback>
      <p:transition spd="slow" advTm="518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lumMod val="85000"/>
            <a:lumOff val="15000"/>
          </a:schemeClr>
        </a:solidFill>
        <a:effectLst/>
      </p:bgPr>
    </p:bg>
    <p:spTree>
      <p:nvGrpSpPr>
        <p:cNvPr id="1" name=""/>
        <p:cNvGrpSpPr/>
        <p:nvPr/>
      </p:nvGrpSpPr>
      <p:grpSpPr>
        <a:xfrm>
          <a:off x="0" y="0"/>
          <a:ext cx="0" cy="0"/>
          <a:chOff x="0" y="0"/>
          <a:chExt cx="0" cy="0"/>
        </a:xfrm>
      </p:grpSpPr>
      <p:sp useBgFill="1">
        <p:nvSpPr>
          <p:cNvPr id="28" name="Rectangle 23">
            <a:extLst>
              <a:ext uri="{FF2B5EF4-FFF2-40B4-BE49-F238E27FC236}">
                <a16:creationId xmlns:a16="http://schemas.microsoft.com/office/drawing/2014/main" id="{ABE3B514-83FE-45D4-988C-78925DD132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7D18A11-F8AF-31FC-D04E-F1F4AE1F1276}"/>
              </a:ext>
            </a:extLst>
          </p:cNvPr>
          <p:cNvSpPr>
            <a:spLocks noGrp="1"/>
          </p:cNvSpPr>
          <p:nvPr>
            <p:ph type="title"/>
          </p:nvPr>
        </p:nvSpPr>
        <p:spPr>
          <a:xfrm>
            <a:off x="911209" y="2065951"/>
            <a:ext cx="4511280" cy="2726098"/>
          </a:xfrm>
        </p:spPr>
        <p:txBody>
          <a:bodyPr anchor="ctr">
            <a:normAutofit/>
          </a:bodyPr>
          <a:lstStyle/>
          <a:p>
            <a:pPr algn="r"/>
            <a:r>
              <a:rPr lang="en-US"/>
              <a:t>From a Learning Standard to a Learning Goal</a:t>
            </a:r>
          </a:p>
        </p:txBody>
      </p:sp>
      <p:cxnSp>
        <p:nvCxnSpPr>
          <p:cNvPr id="29" name="Straight Connector 25">
            <a:extLst>
              <a:ext uri="{FF2B5EF4-FFF2-40B4-BE49-F238E27FC236}">
                <a16:creationId xmlns:a16="http://schemas.microsoft.com/office/drawing/2014/main" id="{787CBF7F-92AD-42B8-AA3E-C4AF7A2AD3E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6000" y="1714500"/>
            <a:ext cx="0" cy="3429000"/>
          </a:xfrm>
          <a:prstGeom prst="line">
            <a:avLst/>
          </a:prstGeom>
          <a:ln w="10795">
            <a:solidFill>
              <a:schemeClr val="tx2"/>
            </a:solidFill>
          </a:ln>
        </p:spPr>
        <p:style>
          <a:lnRef idx="1">
            <a:schemeClr val="accent1"/>
          </a:lnRef>
          <a:fillRef idx="0">
            <a:schemeClr val="accent1"/>
          </a:fillRef>
          <a:effectRef idx="0">
            <a:schemeClr val="accent1"/>
          </a:effectRef>
          <a:fontRef idx="minor">
            <a:schemeClr val="tx1"/>
          </a:fontRef>
        </p:style>
      </p:cxnSp>
      <p:graphicFrame>
        <p:nvGraphicFramePr>
          <p:cNvPr id="13" name="Content Placeholder 2">
            <a:extLst>
              <a:ext uri="{FF2B5EF4-FFF2-40B4-BE49-F238E27FC236}">
                <a16:creationId xmlns:a16="http://schemas.microsoft.com/office/drawing/2014/main" id="{D87FD50C-17EF-3668-3ACF-5DECBD8F7E87}"/>
              </a:ext>
            </a:extLst>
          </p:cNvPr>
          <p:cNvGraphicFramePr/>
          <p:nvPr>
            <p:extLst>
              <p:ext uri="{D42A27DB-BD31-4B8C-83A1-F6EECF244321}">
                <p14:modId xmlns:p14="http://schemas.microsoft.com/office/powerpoint/2010/main" val="3511568908"/>
              </p:ext>
            </p:extLst>
          </p:nvPr>
        </p:nvGraphicFramePr>
        <p:xfrm>
          <a:off x="6769512" y="876300"/>
          <a:ext cx="4508088" cy="5288526"/>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8" name="TextBox 7">
            <a:extLst>
              <a:ext uri="{FF2B5EF4-FFF2-40B4-BE49-F238E27FC236}">
                <a16:creationId xmlns:a16="http://schemas.microsoft.com/office/drawing/2014/main" id="{B6342A3B-0EC8-F106-FBDB-680C7D1D0154}"/>
              </a:ext>
            </a:extLst>
          </p:cNvPr>
          <p:cNvSpPr txBox="1"/>
          <p:nvPr/>
        </p:nvSpPr>
        <p:spPr>
          <a:xfrm>
            <a:off x="1143263" y="4505936"/>
            <a:ext cx="4857578" cy="6924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chemeClr val="tx2"/>
                </a:solidFill>
                <a:latin typeface="Quattrocento Sans"/>
              </a:rPr>
              <a:t>“Students can reach any target that they know about and that holds still for them.” </a:t>
            </a:r>
            <a:endParaRPr lang="en-US">
              <a:solidFill>
                <a:schemeClr val="tx2"/>
              </a:solidFill>
              <a:latin typeface="Georgia Pro Light"/>
            </a:endParaRPr>
          </a:p>
          <a:p>
            <a:pPr algn="r"/>
            <a:r>
              <a:rPr lang="en-US">
                <a:solidFill>
                  <a:schemeClr val="tx2"/>
                </a:solidFill>
                <a:latin typeface="Quattrocento Sans"/>
              </a:rPr>
              <a:t>Rick Stiggins, 2006</a:t>
            </a:r>
            <a:endParaRPr lang="en-US">
              <a:solidFill>
                <a:schemeClr val="tx2"/>
              </a:solidFill>
            </a:endParaRPr>
          </a:p>
        </p:txBody>
      </p:sp>
      <p:pic>
        <p:nvPicPr>
          <p:cNvPr id="3" name="Audio 2">
            <a:hlinkClick r:id="" action="ppaction://media"/>
            <a:extLst>
              <a:ext uri="{FF2B5EF4-FFF2-40B4-BE49-F238E27FC236}">
                <a16:creationId xmlns:a16="http://schemas.microsoft.com/office/drawing/2014/main" id="{B6006CB1-189D-B0ED-39E0-B4DE8150C4A2}"/>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052618036"/>
      </p:ext>
    </p:extLst>
  </p:cSld>
  <p:clrMapOvr>
    <a:masterClrMapping/>
  </p:clrMapOvr>
  <mc:AlternateContent xmlns:mc="http://schemas.openxmlformats.org/markup-compatibility/2006">
    <mc:Choice xmlns:p14="http://schemas.microsoft.com/office/powerpoint/2010/main" Requires="p14">
      <p:transition spd="slow" p14:dur="2000" advTm="34453"/>
    </mc:Choice>
    <mc:Fallback>
      <p:transition spd="slow" advTm="344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0.2"/>
</p:tagLst>
</file>

<file path=ppt/tags/tag2.xml><?xml version="1.0" encoding="utf-8"?>
<p:tagLst xmlns:a="http://schemas.openxmlformats.org/drawingml/2006/main" xmlns:r="http://schemas.openxmlformats.org/officeDocument/2006/relationships" xmlns:p="http://schemas.openxmlformats.org/presentationml/2006/main">
  <p:tag name="TIMING" val="|0.2"/>
</p:tagLst>
</file>

<file path=ppt/tags/tag3.xml><?xml version="1.0" encoding="utf-8"?>
<p:tagLst xmlns:a="http://schemas.openxmlformats.org/drawingml/2006/main" xmlns:r="http://schemas.openxmlformats.org/officeDocument/2006/relationships" xmlns:p="http://schemas.openxmlformats.org/presentationml/2006/main">
  <p:tag name="TIMING" val="|0.2"/>
</p:tagLst>
</file>

<file path=ppt/tags/tag4.xml><?xml version="1.0" encoding="utf-8"?>
<p:tagLst xmlns:a="http://schemas.openxmlformats.org/drawingml/2006/main" xmlns:r="http://schemas.openxmlformats.org/officeDocument/2006/relationships" xmlns:p="http://schemas.openxmlformats.org/presentationml/2006/main">
  <p:tag name="TIMING" val="|0.2"/>
</p:tagLst>
</file>

<file path=ppt/theme/theme1.xml><?xml version="1.0" encoding="utf-8"?>
<a:theme xmlns:a="http://schemas.openxmlformats.org/drawingml/2006/main" name="VaultVTI">
  <a:themeElements>
    <a:clrScheme name="archway">
      <a:dk1>
        <a:sysClr val="windowText" lastClr="000000"/>
      </a:dk1>
      <a:lt1>
        <a:sysClr val="window" lastClr="FFFFFF"/>
      </a:lt1>
      <a:dk2>
        <a:srgbClr val="262626"/>
      </a:dk2>
      <a:lt2>
        <a:srgbClr val="CCC9C2"/>
      </a:lt2>
      <a:accent1>
        <a:srgbClr val="A85E3E"/>
      </a:accent1>
      <a:accent2>
        <a:srgbClr val="C3743C"/>
      </a:accent2>
      <a:accent3>
        <a:srgbClr val="CF6749"/>
      </a:accent3>
      <a:accent4>
        <a:srgbClr val="7D8B71"/>
      </a:accent4>
      <a:accent5>
        <a:srgbClr val="A37A59"/>
      </a:accent5>
      <a:accent6>
        <a:srgbClr val="AB8244"/>
      </a:accent6>
      <a:hlink>
        <a:srgbClr val="B94F31"/>
      </a:hlink>
      <a:folHlink>
        <a:srgbClr val="667458"/>
      </a:folHlink>
    </a:clrScheme>
    <a:fontScheme name="Custom 5">
      <a:majorFont>
        <a:latin typeface="Georgia Pro Light"/>
        <a:ea typeface=""/>
        <a:cs typeface=""/>
      </a:majorFont>
      <a:minorFont>
        <a:latin typeface="Georgia Pr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aultVTI" id="{144E1EB0-F9F9-4F8D-8264-A2820BA0C47A}" vid="{3A992A48-7697-4A22-A884-B4A11E62184D}"/>
    </a:ext>
  </a:extLst>
</a:theme>
</file>

<file path=ppt/theme/theme2.xml><?xml version="1.0" encoding="utf-8"?>
<a:theme xmlns:a="http://schemas.openxmlformats.org/drawingml/2006/main" name="21_BasicWhite">
  <a:themeElements>
    <a:clrScheme name="21_BasicWhite">
      <a:dk1>
        <a:srgbClr val="5E5E5E"/>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1EE8F66D18CAA42A39BD39C31CBD3E8" ma:contentTypeVersion="16" ma:contentTypeDescription="Create a new document." ma:contentTypeScope="" ma:versionID="30ee7ea57241ef027318dc9815ccfdb6">
  <xsd:schema xmlns:xsd="http://www.w3.org/2001/XMLSchema" xmlns:xs="http://www.w3.org/2001/XMLSchema" xmlns:p="http://schemas.microsoft.com/office/2006/metadata/properties" xmlns:ns2="1d59c960-134c-493f-aaaf-bf1d009520fe" xmlns:ns3="5dd436e3-3998-4908-92c2-7430ec47ced3" targetNamespace="http://schemas.microsoft.com/office/2006/metadata/properties" ma:root="true" ma:fieldsID="8495f176e0431410047b06a8ebe0df92" ns2:_="" ns3:_="">
    <xsd:import namespace="1d59c960-134c-493f-aaaf-bf1d009520fe"/>
    <xsd:import namespace="5dd436e3-3998-4908-92c2-7430ec47ced3"/>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DateTaken" minOccurs="0"/>
                <xsd:element ref="ns2:MediaLengthInSeconds" minOccurs="0"/>
                <xsd:element ref="ns2:MediaServiceAutoKeyPoints" minOccurs="0"/>
                <xsd:element ref="ns2:MediaServiceKeyPoints" minOccurs="0"/>
                <xsd:element ref="ns2:lcf76f155ced4ddcb4097134ff3c332f" minOccurs="0"/>
                <xsd:element ref="ns3:TaxCatchAll"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d59c960-134c-493f-aaaf-bf1d009520f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Extracted Text" ma:internalName="MediaServiceOCR" ma:readOnly="true">
      <xsd:simpleType>
        <xsd:restriction base="dms:Note">
          <xsd:maxLength value="255"/>
        </xsd:restriction>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MediaLengthInSeconds" ma:index="16" nillable="true" ma:displayName="Length (seconds)" ma:internalName="MediaLengthInSeconds" ma:readOnly="true">
      <xsd:simpleType>
        <xsd:restriction base="dms:Unknown"/>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f0476b63-102d-48ba-8092-74c72648de35" ma:termSetId="09814cd3-568e-fe90-9814-8d621ff8fb84" ma:anchorId="fba54fb3-c3e1-fe81-a776-ca4b69148c4d" ma:open="true" ma:isKeyword="false">
      <xsd:complexType>
        <xsd:sequence>
          <xsd:element ref="pc:Terms" minOccurs="0" maxOccurs="1"/>
        </xsd:sequence>
      </xsd:complexType>
    </xsd:element>
    <xsd:element name="MediaServiceLocation" ma:index="22"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dd436e3-3998-4908-92c2-7430ec47ced3"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6042e43b-0c39-4db4-9d13-8963d9f71853}" ma:internalName="TaxCatchAll" ma:showField="CatchAllData" ma:web="5dd436e3-3998-4908-92c2-7430ec47ced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5dd436e3-3998-4908-92c2-7430ec47ced3" xsi:nil="true"/>
    <lcf76f155ced4ddcb4097134ff3c332f xmlns="1d59c960-134c-493f-aaaf-bf1d009520fe">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D7D9D484-1CD0-46E6-A569-A1767905AC46}"/>
</file>

<file path=customXml/itemProps2.xml><?xml version="1.0" encoding="utf-8"?>
<ds:datastoreItem xmlns:ds="http://schemas.openxmlformats.org/officeDocument/2006/customXml" ds:itemID="{A1479D40-4A2B-4FB1-99A9-1F63508CF15F}"/>
</file>

<file path=customXml/itemProps3.xml><?xml version="1.0" encoding="utf-8"?>
<ds:datastoreItem xmlns:ds="http://schemas.openxmlformats.org/officeDocument/2006/customXml" ds:itemID="{00310310-F6EC-432A-8690-D6B99607B913}"/>
</file>

<file path=docProps/app.xml><?xml version="1.0" encoding="utf-8"?>
<Properties xmlns="http://schemas.openxmlformats.org/officeDocument/2006/extended-properties" xmlns:vt="http://schemas.openxmlformats.org/officeDocument/2006/docPropsVTypes">
  <Template>office theme</Template>
  <TotalTime>0</TotalTime>
  <Words>5157</Words>
  <Application>Microsoft Macintosh PowerPoint</Application>
  <PresentationFormat>Widescreen</PresentationFormat>
  <Paragraphs>382</Paragraphs>
  <Slides>24</Slides>
  <Notes>24</Notes>
  <HiddenSlides>0</HiddenSlides>
  <MMClips>24</MMClips>
  <ScaleCrop>false</ScaleCrop>
  <HeadingPairs>
    <vt:vector size="6" baseType="variant">
      <vt:variant>
        <vt:lpstr>Fonts Used</vt:lpstr>
      </vt:variant>
      <vt:variant>
        <vt:i4>17</vt:i4>
      </vt:variant>
      <vt:variant>
        <vt:lpstr>Theme</vt:lpstr>
      </vt:variant>
      <vt:variant>
        <vt:i4>3</vt:i4>
      </vt:variant>
      <vt:variant>
        <vt:lpstr>Slide Titles</vt:lpstr>
      </vt:variant>
      <vt:variant>
        <vt:i4>24</vt:i4>
      </vt:variant>
    </vt:vector>
  </HeadingPairs>
  <TitlesOfParts>
    <vt:vector size="44" baseType="lpstr">
      <vt:lpstr>Arial</vt:lpstr>
      <vt:lpstr>Arial,Sans-Serif</vt:lpstr>
      <vt:lpstr>Avenir Book</vt:lpstr>
      <vt:lpstr>Avenir Heavy</vt:lpstr>
      <vt:lpstr>Bembo</vt:lpstr>
      <vt:lpstr>Calibri</vt:lpstr>
      <vt:lpstr>Calibri Light</vt:lpstr>
      <vt:lpstr>Georgia Pro Light</vt:lpstr>
      <vt:lpstr>Helvetica Neue</vt:lpstr>
      <vt:lpstr>Helvetica Neue Bold Condensed</vt:lpstr>
      <vt:lpstr>Helvetica Neue Light</vt:lpstr>
      <vt:lpstr>Helvetica Neue Medium</vt:lpstr>
      <vt:lpstr>Helvetica Neue Thin</vt:lpstr>
      <vt:lpstr>Quattrocento Sans</vt:lpstr>
      <vt:lpstr>Söhne</vt:lpstr>
      <vt:lpstr>Symbol</vt:lpstr>
      <vt:lpstr>Trade Gothic Next Cond</vt:lpstr>
      <vt:lpstr>VaultVTI</vt:lpstr>
      <vt:lpstr>21_BasicWhite</vt:lpstr>
      <vt:lpstr>Office Theme</vt:lpstr>
      <vt:lpstr>Quality Assessment and Communicating Student Learning</vt:lpstr>
      <vt:lpstr>Included in Part 8</vt:lpstr>
      <vt:lpstr>PowerPoint Presentation</vt:lpstr>
      <vt:lpstr>PowerPoint Presentation</vt:lpstr>
      <vt:lpstr>Assessment is personal, it's about growth, evolution, and human development</vt:lpstr>
      <vt:lpstr>PowerPoint Presentation</vt:lpstr>
      <vt:lpstr>Learning Standards</vt:lpstr>
      <vt:lpstr>PowerPoint Presentation</vt:lpstr>
      <vt:lpstr>From a Learning Standard to a Learning Goal</vt:lpstr>
      <vt:lpstr>Learning Goals:</vt:lpstr>
      <vt:lpstr>The steps to writing a learning goal...</vt:lpstr>
      <vt:lpstr>PowerPoint Presentation</vt:lpstr>
      <vt:lpstr>PowerPoint Presentation</vt:lpstr>
      <vt:lpstr>PAUSE</vt:lpstr>
      <vt:lpstr>PowerPoint Presentation</vt:lpstr>
      <vt:lpstr>RUBRICS, LEARNING PROGRESSIONS, PROFICIENCY SCALES All assessment tools that are used to evaluate &amp; measure student learning, but they differ in their purpose and structure. </vt:lpstr>
      <vt:lpstr>PowerPoint Presentation</vt:lpstr>
      <vt:lpstr>PowerPoint Presentation</vt:lpstr>
      <vt:lpstr>PowerPoint Presentation</vt:lpstr>
      <vt:lpstr>Success Criteria WHAT DOES IT LOOK LIKE TO DEMONSTRATE  PROFICIENCY OF THE LEARNING standard/GOAL?</vt:lpstr>
      <vt:lpstr>PowerPoint Presentation</vt:lpstr>
      <vt:lpstr>PowerPoint Presentation</vt:lpstr>
      <vt:lpstr>ELA 8 &amp; 9- Proficiency Scale</vt:lpstr>
      <vt:lpstr>PAUSE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Lindsey Frederickson</cp:lastModifiedBy>
  <cp:revision>27</cp:revision>
  <dcterms:created xsi:type="dcterms:W3CDTF">2022-10-20T17:44:20Z</dcterms:created>
  <dcterms:modified xsi:type="dcterms:W3CDTF">2023-06-16T03:42:30Z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0x010100F1EE8F66D18CAA42A39BD39C31CBD3E8</vt:lpwstr>
  </property>
</Properties>
</file>